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4002" r:id="rId1"/>
    <p:sldMasterId id="2147484039" r:id="rId2"/>
  </p:sldMasterIdLst>
  <p:notesMasterIdLst>
    <p:notesMasterId r:id="rId10"/>
  </p:notesMasterIdLst>
  <p:handoutMasterIdLst>
    <p:handoutMasterId r:id="rId11"/>
  </p:handoutMasterIdLst>
  <p:sldIdLst>
    <p:sldId id="256" r:id="rId3"/>
    <p:sldId id="323" r:id="rId4"/>
    <p:sldId id="282" r:id="rId5"/>
    <p:sldId id="311" r:id="rId6"/>
    <p:sldId id="325" r:id="rId7"/>
    <p:sldId id="326" r:id="rId8"/>
    <p:sldId id="321" r:id="rId9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orient="horz" pos="804">
          <p15:clr>
            <a:srgbClr val="A4A3A4"/>
          </p15:clr>
        </p15:guide>
        <p15:guide id="3" orient="horz" pos="193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orient="horz" pos="1483">
          <p15:clr>
            <a:srgbClr val="A4A3A4"/>
          </p15:clr>
        </p15:guide>
        <p15:guide id="6" orient="horz" pos="3514">
          <p15:clr>
            <a:srgbClr val="A4A3A4"/>
          </p15:clr>
        </p15:guide>
        <p15:guide id="7" orient="horz" pos="2833">
          <p15:clr>
            <a:srgbClr val="A4A3A4"/>
          </p15:clr>
        </p15:guide>
        <p15:guide id="8" pos="2880">
          <p15:clr>
            <a:srgbClr val="A4A3A4"/>
          </p15:clr>
        </p15:guide>
        <p15:guide id="9" pos="4734">
          <p15:clr>
            <a:srgbClr val="A4A3A4"/>
          </p15:clr>
        </p15:guide>
        <p15:guide id="10" pos="1959">
          <p15:clr>
            <a:srgbClr val="A4A3A4"/>
          </p15:clr>
        </p15:guide>
        <p15:guide id="11" pos="3808">
          <p15:clr>
            <a:srgbClr val="A4A3A4"/>
          </p15:clr>
        </p15:guide>
        <p15:guide id="12" pos="5566">
          <p15:clr>
            <a:srgbClr val="A4A3A4"/>
          </p15:clr>
        </p15:guide>
        <p15:guide id="13" pos="1026">
          <p15:clr>
            <a:srgbClr val="A4A3A4"/>
          </p15:clr>
        </p15:guide>
        <p15:guide id="14" pos="1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,Shweta" initials="B" lastIdx="3" clrIdx="0">
    <p:extLst>
      <p:ext uri="{19B8F6BF-5375-455C-9EA6-DF929625EA0E}">
        <p15:presenceInfo xmlns:p15="http://schemas.microsoft.com/office/powerpoint/2012/main" userId="S::SB035190@cerner.net::c3d3bac0-2723-4e4b-9bbd-c04197a304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4D2"/>
    <a:srgbClr val="FFFFFF"/>
    <a:srgbClr val="2C6DBA"/>
    <a:srgbClr val="4294D6"/>
    <a:srgbClr val="1A9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378" autoAdjust="0"/>
  </p:normalViewPr>
  <p:slideViewPr>
    <p:cSldViewPr snapToGrid="0">
      <p:cViewPr varScale="1">
        <p:scale>
          <a:sx n="89" d="100"/>
          <a:sy n="89" d="100"/>
        </p:scale>
        <p:origin x="2280" y="90"/>
      </p:cViewPr>
      <p:guideLst>
        <p:guide orient="horz" pos="2162"/>
        <p:guide orient="horz" pos="804"/>
        <p:guide orient="horz" pos="193"/>
        <p:guide orient="horz" pos="4128"/>
        <p:guide orient="horz" pos="1483"/>
        <p:guide orient="horz" pos="3514"/>
        <p:guide orient="horz" pos="2833"/>
        <p:guide pos="2880"/>
        <p:guide pos="4734"/>
        <p:guide pos="1959"/>
        <p:guide pos="3808"/>
        <p:guide pos="5566"/>
        <p:guide pos="1026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16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3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Selenium with Java as a language.</a:t>
            </a:r>
          </a:p>
          <a:p>
            <a:r>
              <a:rPr lang="en-US" dirty="0"/>
              <a:t>Scripted for Chrome </a:t>
            </a:r>
          </a:p>
          <a:p>
            <a:r>
              <a:rPr lang="en-US" dirty="0"/>
              <a:t>We’ve used POI [ an apache API ] to read data from excel sheets</a:t>
            </a:r>
          </a:p>
          <a:p>
            <a:r>
              <a:rPr lang="en-US" dirty="0"/>
              <a:t>And have used </a:t>
            </a:r>
            <a:r>
              <a:rPr lang="en-US" dirty="0" err="1"/>
              <a:t>JavaMail</a:t>
            </a:r>
            <a:r>
              <a:rPr lang="en-US" dirty="0"/>
              <a:t> API to have the mails sent accordingly.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7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6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3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0" y="5300253"/>
            <a:ext cx="5548313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0" y="5728918"/>
            <a:ext cx="5548313" cy="287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59333"/>
            <a:ext cx="5548313" cy="287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fld id="{B00CC99A-1AEC-4AAA-92D0-EFFF73746BF4}" type="datetime4">
              <a:rPr lang="en-US" smtClean="0"/>
              <a:t>May 1, 2015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4016" y="2250764"/>
            <a:ext cx="9148017" cy="2367666"/>
            <a:chOff x="-4016" y="2250764"/>
            <a:chExt cx="9148017" cy="2367666"/>
          </a:xfrm>
        </p:grpSpPr>
        <p:sp>
          <p:nvSpPr>
            <p:cNvPr id="3" name="Rectangle 7"/>
            <p:cNvSpPr>
              <a:spLocks/>
            </p:cNvSpPr>
            <p:nvPr/>
          </p:nvSpPr>
          <p:spPr bwMode="auto">
            <a:xfrm>
              <a:off x="1" y="2252755"/>
              <a:ext cx="9144000" cy="236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3608" tIns="21804" rIns="43608" bIns="21804" anchor="ctr"/>
            <a:lstStyle/>
            <a:p>
              <a:pPr algn="ctr" defTabSz="215900"/>
              <a:endParaRPr lang="en-US" sz="1800" dirty="0">
                <a:solidFill>
                  <a:srgbClr val="FFFFFF"/>
                </a:solidFill>
                <a:latin typeface="Franklin Gothic Book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791" y="3143707"/>
              <a:ext cx="2420233" cy="594530"/>
            </a:xfrm>
            <a:prstGeom prst="rect">
              <a:avLst/>
            </a:prstGeom>
          </p:spPr>
        </p:pic>
        <p:sp>
          <p:nvSpPr>
            <p:cNvPr id="12" name="Parallelogram 11"/>
            <p:cNvSpPr/>
            <p:nvPr userDrawn="1"/>
          </p:nvSpPr>
          <p:spPr bwMode="auto">
            <a:xfrm>
              <a:off x="-4016" y="2250764"/>
              <a:ext cx="6291434" cy="2367666"/>
            </a:xfrm>
            <a:custGeom>
              <a:avLst/>
              <a:gdLst>
                <a:gd name="connsiteX0" fmla="*/ 0 w 7110584"/>
                <a:gd name="connsiteY0" fmla="*/ 2367666 h 2367666"/>
                <a:gd name="connsiteX1" fmla="*/ 775198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7110584"/>
                <a:gd name="connsiteY0" fmla="*/ 2367666 h 2367666"/>
                <a:gd name="connsiteX1" fmla="*/ 820442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6291434"/>
                <a:gd name="connsiteY0" fmla="*/ 2367666 h 2367666"/>
                <a:gd name="connsiteX1" fmla="*/ 1292 w 6291434"/>
                <a:gd name="connsiteY1" fmla="*/ 0 h 2367666"/>
                <a:gd name="connsiteX2" fmla="*/ 6291434 w 6291434"/>
                <a:gd name="connsiteY2" fmla="*/ 0 h 2367666"/>
                <a:gd name="connsiteX3" fmla="*/ 5516236 w 6291434"/>
                <a:gd name="connsiteY3" fmla="*/ 2367666 h 2367666"/>
                <a:gd name="connsiteX4" fmla="*/ 0 w 6291434"/>
                <a:gd name="connsiteY4" fmla="*/ 2367666 h 236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1434" h="2367666">
                  <a:moveTo>
                    <a:pt x="0" y="2367666"/>
                  </a:moveTo>
                  <a:cubicBezTo>
                    <a:pt x="431" y="1578444"/>
                    <a:pt x="861" y="789222"/>
                    <a:pt x="1292" y="0"/>
                  </a:cubicBezTo>
                  <a:lnTo>
                    <a:pt x="6291434" y="0"/>
                  </a:lnTo>
                  <a:lnTo>
                    <a:pt x="5516236" y="2367666"/>
                  </a:lnTo>
                  <a:lnTo>
                    <a:pt x="0" y="236766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2259016"/>
            <a:ext cx="4835779" cy="237066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8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74278" y="1279525"/>
            <a:ext cx="3734993" cy="4772025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1150" y="3718934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7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7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‹#›</a:t>
            </a:fld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261" y="6647649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</a:t>
            </a:r>
            <a:r>
              <a:rPr lang="en-US" sz="500" b="0" kern="1200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- </a:t>
            </a:r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Cerner PPT template_v2.2 updated: 0115</a:t>
            </a:r>
            <a:r>
              <a:rPr lang="en-US" sz="500" b="0" kern="1200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© </a:t>
            </a:r>
            <a:r>
              <a:rPr lang="en-US" sz="500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Cerner Corporation.  All rights reserved.  </a:t>
            </a:r>
          </a:p>
          <a:p>
            <a:pPr algn="l"/>
            <a:r>
              <a:rPr lang="en-US" sz="500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3957270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1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‹#›</a:t>
            </a:fld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984" y="6641870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500" b="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 updated: 0115   © Cerner Corporation.  All rights reserved. 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500" b="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This document contains Cerner confidential and/or proprietary </a:t>
            </a:r>
            <a:r>
              <a:rPr lang="en-US" sz="5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3376911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0" y="4343400"/>
            <a:ext cx="5259388" cy="2087563"/>
            <a:chOff x="-422728" y="4800600"/>
            <a:chExt cx="5805606" cy="1695965"/>
          </a:xfrm>
        </p:grpSpPr>
        <p:pic>
          <p:nvPicPr>
            <p:cNvPr id="4" name="Picture 15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2728" y="480060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6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32" y="480199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6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261" y="6607544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-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Cerner PPT template_v2.2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updated: 0115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dirty="0"/>
              <a:t>© 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</p:spTree>
    <p:extLst>
      <p:ext uri="{BB962C8B-B14F-4D97-AF65-F5344CB8AC3E}">
        <p14:creationId xmlns:p14="http://schemas.microsoft.com/office/powerpoint/2010/main" val="4154787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-1261" y="6607544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updated: 0115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  </a:t>
            </a:r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© </a:t>
            </a:r>
            <a:r>
              <a:rPr lang="en-US" sz="500" b="0" dirty="0"/>
              <a:t>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78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erner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3080548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/>
          </p:cNvSpPr>
          <p:nvPr userDrawn="1"/>
        </p:nvSpPr>
        <p:spPr bwMode="auto">
          <a:xfrm>
            <a:off x="1" y="1882776"/>
            <a:ext cx="5378450" cy="2463800"/>
          </a:xfrm>
          <a:custGeom>
            <a:avLst/>
            <a:gdLst>
              <a:gd name="T0" fmla="*/ 0 w 10000"/>
              <a:gd name="T1" fmla="*/ 0 h 10000"/>
              <a:gd name="T2" fmla="*/ 0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000" h="10000">
                <a:moveTo>
                  <a:pt x="0" y="0"/>
                </a:moveTo>
                <a:lnTo>
                  <a:pt x="0" y="10000"/>
                </a:lnTo>
                <a:lnTo>
                  <a:pt x="9094" y="9956"/>
                </a:lnTo>
                <a:lnTo>
                  <a:pt x="10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40">
              <a:solidFill>
                <a:srgbClr val="0D94D2"/>
              </a:solidFill>
            </a:endParaRPr>
          </a:p>
        </p:txBody>
      </p:sp>
      <p:pic>
        <p:nvPicPr>
          <p:cNvPr id="5" name="Picture 3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6176963"/>
            <a:ext cx="217170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 flipH="1" flipV="1">
            <a:off x="5013138" y="1882777"/>
            <a:ext cx="4131976" cy="2474150"/>
          </a:xfrm>
          <a:custGeom>
            <a:avLst/>
            <a:gdLst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0 w 10000"/>
              <a:gd name="connsiteY5" fmla="*/ 0 h 10013"/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4326 w 10000"/>
              <a:gd name="connsiteY5" fmla="*/ 11 h 10013"/>
              <a:gd name="connsiteX6" fmla="*/ 0 w 10000"/>
              <a:gd name="connsiteY6" fmla="*/ 0 h 10013"/>
              <a:gd name="connsiteX0" fmla="*/ 0 w 10000"/>
              <a:gd name="connsiteY0" fmla="*/ 0 h 10013"/>
              <a:gd name="connsiteX1" fmla="*/ 4312 w 10000"/>
              <a:gd name="connsiteY1" fmla="*/ 10013 h 10013"/>
              <a:gd name="connsiteX2" fmla="*/ 8774 w 10000"/>
              <a:gd name="connsiteY2" fmla="*/ 10000 h 10013"/>
              <a:gd name="connsiteX3" fmla="*/ 10000 w 10000"/>
              <a:gd name="connsiteY3" fmla="*/ 0 h 10013"/>
              <a:gd name="connsiteX4" fmla="*/ 4326 w 10000"/>
              <a:gd name="connsiteY4" fmla="*/ 11 h 10013"/>
              <a:gd name="connsiteX5" fmla="*/ 0 w 10000"/>
              <a:gd name="connsiteY5" fmla="*/ 0 h 10013"/>
              <a:gd name="connsiteX0" fmla="*/ 14 w 5688"/>
              <a:gd name="connsiteY0" fmla="*/ 11 h 10013"/>
              <a:gd name="connsiteX1" fmla="*/ 0 w 5688"/>
              <a:gd name="connsiteY1" fmla="*/ 10013 h 10013"/>
              <a:gd name="connsiteX2" fmla="*/ 4462 w 5688"/>
              <a:gd name="connsiteY2" fmla="*/ 10000 h 10013"/>
              <a:gd name="connsiteX3" fmla="*/ 5688 w 5688"/>
              <a:gd name="connsiteY3" fmla="*/ 0 h 10013"/>
              <a:gd name="connsiteX4" fmla="*/ 14 w 5688"/>
              <a:gd name="connsiteY4" fmla="*/ 11 h 10013"/>
              <a:gd name="connsiteX0" fmla="*/ 50 w 10025"/>
              <a:gd name="connsiteY0" fmla="*/ 11 h 9987"/>
              <a:gd name="connsiteX1" fmla="*/ 0 w 10025"/>
              <a:gd name="connsiteY1" fmla="*/ 9987 h 9987"/>
              <a:gd name="connsiteX2" fmla="*/ 7870 w 10025"/>
              <a:gd name="connsiteY2" fmla="*/ 9987 h 9987"/>
              <a:gd name="connsiteX3" fmla="*/ 10025 w 10025"/>
              <a:gd name="connsiteY3" fmla="*/ 0 h 9987"/>
              <a:gd name="connsiteX4" fmla="*/ 50 w 10025"/>
              <a:gd name="connsiteY4" fmla="*/ 11 h 9987"/>
              <a:gd name="connsiteX0" fmla="*/ 9 w 10009"/>
              <a:gd name="connsiteY0" fmla="*/ 0 h 10000"/>
              <a:gd name="connsiteX1" fmla="*/ 9 w 10009"/>
              <a:gd name="connsiteY1" fmla="*/ 10000 h 10000"/>
              <a:gd name="connsiteX2" fmla="*/ 7859 w 10009"/>
              <a:gd name="connsiteY2" fmla="*/ 10000 h 10000"/>
              <a:gd name="connsiteX3" fmla="*/ 10009 w 10009"/>
              <a:gd name="connsiteY3" fmla="*/ 0 h 10000"/>
              <a:gd name="connsiteX4" fmla="*/ 9 w 10009"/>
              <a:gd name="connsiteY4" fmla="*/ 0 h 10000"/>
              <a:gd name="connsiteX0" fmla="*/ 3 w 9205"/>
              <a:gd name="connsiteY0" fmla="*/ 0 h 10000"/>
              <a:gd name="connsiteX1" fmla="*/ 3 w 9205"/>
              <a:gd name="connsiteY1" fmla="*/ 10000 h 10000"/>
              <a:gd name="connsiteX2" fmla="*/ 7853 w 9205"/>
              <a:gd name="connsiteY2" fmla="*/ 10000 h 10000"/>
              <a:gd name="connsiteX3" fmla="*/ 9205 w 9205"/>
              <a:gd name="connsiteY3" fmla="*/ 0 h 10000"/>
              <a:gd name="connsiteX4" fmla="*/ 3 w 9205"/>
              <a:gd name="connsiteY4" fmla="*/ 0 h 10000"/>
              <a:gd name="connsiteX0" fmla="*/ 3 w 9864"/>
              <a:gd name="connsiteY0" fmla="*/ 0 h 10000"/>
              <a:gd name="connsiteX1" fmla="*/ 3 w 9864"/>
              <a:gd name="connsiteY1" fmla="*/ 10000 h 10000"/>
              <a:gd name="connsiteX2" fmla="*/ 8531 w 9864"/>
              <a:gd name="connsiteY2" fmla="*/ 10000 h 10000"/>
              <a:gd name="connsiteX3" fmla="*/ 9864 w 9864"/>
              <a:gd name="connsiteY3" fmla="*/ 0 h 10000"/>
              <a:gd name="connsiteX4" fmla="*/ 3 w 9864"/>
              <a:gd name="connsiteY4" fmla="*/ 0 h 10000"/>
              <a:gd name="connsiteX0" fmla="*/ 3 w 9846"/>
              <a:gd name="connsiteY0" fmla="*/ 44 h 10044"/>
              <a:gd name="connsiteX1" fmla="*/ 3 w 9846"/>
              <a:gd name="connsiteY1" fmla="*/ 10044 h 10044"/>
              <a:gd name="connsiteX2" fmla="*/ 8649 w 9846"/>
              <a:gd name="connsiteY2" fmla="*/ 10044 h 10044"/>
              <a:gd name="connsiteX3" fmla="*/ 9846 w 9846"/>
              <a:gd name="connsiteY3" fmla="*/ 0 h 10044"/>
              <a:gd name="connsiteX4" fmla="*/ 3 w 9846"/>
              <a:gd name="connsiteY4" fmla="*/ 44 h 1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6" h="10044">
                <a:moveTo>
                  <a:pt x="3" y="44"/>
                </a:moveTo>
                <a:cubicBezTo>
                  <a:pt x="-7" y="3378"/>
                  <a:pt x="13" y="6710"/>
                  <a:pt x="3" y="10044"/>
                </a:cubicBezTo>
                <a:lnTo>
                  <a:pt x="8649" y="10044"/>
                </a:lnTo>
                <a:lnTo>
                  <a:pt x="9846" y="0"/>
                </a:lnTo>
                <a:lnTo>
                  <a:pt x="3" y="44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11702" t="-7000" b="-24000"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4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81156" y="2730797"/>
            <a:ext cx="4831982" cy="609600"/>
          </a:xfrm>
        </p:spPr>
        <p:txBody>
          <a:bodyPr/>
          <a:lstStyle>
            <a:lvl1pPr>
              <a:defRPr sz="324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81156" y="4053167"/>
            <a:ext cx="4562966" cy="271733"/>
          </a:xfrm>
        </p:spPr>
        <p:txBody>
          <a:bodyPr anchor="ctr"/>
          <a:lstStyle>
            <a:lvl1pPr marL="0" indent="0" algn="l">
              <a:buNone/>
              <a:defRPr sz="1260" baseline="0">
                <a:solidFill>
                  <a:schemeClr val="bg1"/>
                </a:solidFill>
                <a:latin typeface="+mn-lt"/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1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erne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5"/>
          <p:cNvSpPr>
            <a:spLocks/>
          </p:cNvSpPr>
          <p:nvPr userDrawn="1"/>
        </p:nvSpPr>
        <p:spPr bwMode="auto">
          <a:xfrm>
            <a:off x="0" y="1882776"/>
            <a:ext cx="6572250" cy="2463800"/>
          </a:xfrm>
          <a:custGeom>
            <a:avLst/>
            <a:gdLst>
              <a:gd name="T0" fmla="*/ 0 w 10000"/>
              <a:gd name="T1" fmla="*/ 0 h 10000"/>
              <a:gd name="T2" fmla="*/ 0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000" h="10000">
                <a:moveTo>
                  <a:pt x="0" y="0"/>
                </a:moveTo>
                <a:lnTo>
                  <a:pt x="0" y="10000"/>
                </a:lnTo>
                <a:lnTo>
                  <a:pt x="9094" y="9956"/>
                </a:lnTo>
                <a:lnTo>
                  <a:pt x="10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181156" y="2730797"/>
            <a:ext cx="4831982" cy="609600"/>
          </a:xfrm>
        </p:spPr>
        <p:txBody>
          <a:bodyPr/>
          <a:lstStyle>
            <a:lvl1pPr>
              <a:defRPr sz="324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48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9"/>
          <p:cNvSpPr>
            <a:spLocks/>
          </p:cNvSpPr>
          <p:nvPr userDrawn="1"/>
        </p:nvSpPr>
        <p:spPr bwMode="auto">
          <a:xfrm>
            <a:off x="0" y="3940177"/>
            <a:ext cx="5314950" cy="258763"/>
          </a:xfrm>
          <a:custGeom>
            <a:avLst/>
            <a:gdLst>
              <a:gd name="T0" fmla="*/ 0 w 10134"/>
              <a:gd name="T1" fmla="*/ 0 h 10000"/>
              <a:gd name="T2" fmla="*/ 0 w 10134"/>
              <a:gd name="T3" fmla="*/ 173262607 h 10000"/>
              <a:gd name="T4" fmla="*/ 2147483647 w 10134"/>
              <a:gd name="T5" fmla="*/ 173262607 h 10000"/>
              <a:gd name="T6" fmla="*/ 2147483647 w 10134"/>
              <a:gd name="T7" fmla="*/ 0 h 10000"/>
              <a:gd name="T8" fmla="*/ 0 w 10134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134" h="10000">
                <a:moveTo>
                  <a:pt x="0" y="0"/>
                </a:moveTo>
                <a:lnTo>
                  <a:pt x="0" y="10000"/>
                </a:lnTo>
                <a:lnTo>
                  <a:pt x="9791" y="10000"/>
                </a:lnTo>
                <a:cubicBezTo>
                  <a:pt x="9905" y="6667"/>
                  <a:pt x="10020" y="3333"/>
                  <a:pt x="1013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5" name="Freeform 25"/>
          <p:cNvSpPr>
            <a:spLocks/>
          </p:cNvSpPr>
          <p:nvPr userDrawn="1"/>
        </p:nvSpPr>
        <p:spPr bwMode="auto">
          <a:xfrm>
            <a:off x="1" y="2505075"/>
            <a:ext cx="8545513" cy="1377950"/>
          </a:xfrm>
          <a:custGeom>
            <a:avLst/>
            <a:gdLst>
              <a:gd name="T0" fmla="*/ 0 w 3874"/>
              <a:gd name="T1" fmla="*/ 0 h 1054"/>
              <a:gd name="T2" fmla="*/ 0 w 3874"/>
              <a:gd name="T3" fmla="*/ 1801466985 h 1054"/>
              <a:gd name="T4" fmla="*/ 2147483647 w 3874"/>
              <a:gd name="T5" fmla="*/ 1801466985 h 1054"/>
              <a:gd name="T6" fmla="*/ 2147483647 w 3874"/>
              <a:gd name="T7" fmla="*/ 0 h 1054"/>
              <a:gd name="T8" fmla="*/ 0 w 3874"/>
              <a:gd name="T9" fmla="*/ 0 h 10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2" y="2209800"/>
            <a:ext cx="8742363" cy="255588"/>
          </a:xfrm>
          <a:custGeom>
            <a:avLst/>
            <a:gdLst>
              <a:gd name="T0" fmla="*/ 0 w 8761107"/>
              <a:gd name="T1" fmla="*/ 0 h 255588"/>
              <a:gd name="T2" fmla="*/ 8704300 w 8761107"/>
              <a:gd name="T3" fmla="*/ 0 h 255588"/>
              <a:gd name="T4" fmla="*/ 8528091 w 8761107"/>
              <a:gd name="T5" fmla="*/ 255588 h 255588"/>
              <a:gd name="T6" fmla="*/ 0 w 8761107"/>
              <a:gd name="T7" fmla="*/ 255588 h 255588"/>
              <a:gd name="T8" fmla="*/ 0 w 8761107"/>
              <a:gd name="T9" fmla="*/ 0 h 2555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61107" h="255588">
                <a:moveTo>
                  <a:pt x="0" y="0"/>
                </a:moveTo>
                <a:lnTo>
                  <a:pt x="8761107" y="0"/>
                </a:lnTo>
                <a:lnTo>
                  <a:pt x="8583749" y="255588"/>
                </a:lnTo>
                <a:lnTo>
                  <a:pt x="0" y="25558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40">
              <a:solidFill>
                <a:srgbClr val="0D94D2"/>
              </a:solidFill>
            </a:endParaRPr>
          </a:p>
        </p:txBody>
      </p:sp>
      <p:pic>
        <p:nvPicPr>
          <p:cNvPr id="7" name="Picture 3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15" y="1296988"/>
            <a:ext cx="28606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81155" y="2892241"/>
            <a:ext cx="5387196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181157" y="3933961"/>
            <a:ext cx="5020573" cy="271733"/>
          </a:xfrm>
        </p:spPr>
        <p:txBody>
          <a:bodyPr anchor="ctr"/>
          <a:lstStyle>
            <a:lvl1pPr marL="0" indent="0" algn="l">
              <a:buNone/>
              <a:defRPr sz="1260">
                <a:solidFill>
                  <a:schemeClr val="bg1"/>
                </a:solidFill>
                <a:latin typeface="Franklin Gothic Demi" pitchFamily="34" charset="0"/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43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/AL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4676775"/>
            <a:ext cx="286861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25"/>
          <p:cNvSpPr>
            <a:spLocks/>
          </p:cNvSpPr>
          <p:nvPr userDrawn="1"/>
        </p:nvSpPr>
        <p:spPr bwMode="auto">
          <a:xfrm>
            <a:off x="1" y="2505075"/>
            <a:ext cx="8545513" cy="1377950"/>
          </a:xfrm>
          <a:custGeom>
            <a:avLst/>
            <a:gdLst>
              <a:gd name="T0" fmla="*/ 0 w 3874"/>
              <a:gd name="T1" fmla="*/ 0 h 1054"/>
              <a:gd name="T2" fmla="*/ 0 w 3874"/>
              <a:gd name="T3" fmla="*/ 1801466985 h 1054"/>
              <a:gd name="T4" fmla="*/ 2147483647 w 3874"/>
              <a:gd name="T5" fmla="*/ 1801466985 h 1054"/>
              <a:gd name="T6" fmla="*/ 2147483647 w 3874"/>
              <a:gd name="T7" fmla="*/ 0 h 1054"/>
              <a:gd name="T8" fmla="*/ 0 w 3874"/>
              <a:gd name="T9" fmla="*/ 0 h 10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6" name="Freeform 19"/>
          <p:cNvSpPr>
            <a:spLocks/>
          </p:cNvSpPr>
          <p:nvPr userDrawn="1"/>
        </p:nvSpPr>
        <p:spPr bwMode="auto">
          <a:xfrm>
            <a:off x="0" y="3646488"/>
            <a:ext cx="5341938" cy="239712"/>
          </a:xfrm>
          <a:custGeom>
            <a:avLst/>
            <a:gdLst>
              <a:gd name="T0" fmla="*/ 0 w 3402"/>
              <a:gd name="T1" fmla="*/ 0 h 163"/>
              <a:gd name="T2" fmla="*/ 0 w 3402"/>
              <a:gd name="T3" fmla="*/ 2147483647 h 163"/>
              <a:gd name="T4" fmla="*/ 2147483647 w 3402"/>
              <a:gd name="T5" fmla="*/ 2147483647 h 163"/>
              <a:gd name="T6" fmla="*/ 2147483647 w 3402"/>
              <a:gd name="T7" fmla="*/ 0 h 163"/>
              <a:gd name="T8" fmla="*/ 0 w 3402"/>
              <a:gd name="T9" fmla="*/ 0 h 1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444875" y="6453189"/>
            <a:ext cx="54102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sz="1260" b="0">
                <a:solidFill>
                  <a:srgbClr val="FFFFFF"/>
                </a:solidFill>
                <a:latin typeface="Gill Sans Light" pitchFamily="-84" charset="0"/>
              </a:rPr>
              <a:t>March 24, 2010</a:t>
            </a:r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8977315" y="0"/>
            <a:ext cx="166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330042" indent="-330042" algn="ctr" defTabSz="878682">
              <a:spcBef>
                <a:spcPct val="20000"/>
              </a:spcBef>
              <a:buSzPct val="140000"/>
            </a:pPr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1"/>
            <a:ext cx="9144000" cy="2408238"/>
          </a:xfrm>
          <a:prstGeom prst="rect">
            <a:avLst/>
          </a:prstGeom>
          <a:solidFill>
            <a:srgbClr val="0194D3"/>
          </a:solidFill>
          <a:ln>
            <a:noFill/>
          </a:ln>
          <a:effectLst>
            <a:outerShdw blurRad="88900" algn="ctr" rotWithShape="0">
              <a:srgbClr val="808080">
                <a:alpha val="7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330042" indent="-330042" defTabSz="878682">
              <a:buSzPct val="140000"/>
              <a:defRPr/>
            </a:pPr>
            <a:endParaRPr lang="en-US" sz="324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" name="Parallelogram 12"/>
          <p:cNvSpPr>
            <a:spLocks noChangeArrowheads="1"/>
          </p:cNvSpPr>
          <p:nvPr userDrawn="1"/>
        </p:nvSpPr>
        <p:spPr bwMode="auto">
          <a:xfrm>
            <a:off x="182564" y="6453189"/>
            <a:ext cx="8794750" cy="258762"/>
          </a:xfrm>
          <a:prstGeom prst="parallelogram">
            <a:avLst>
              <a:gd name="adj" fmla="val 45002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330042" indent="-330042" algn="ctr" defTabSz="878682">
              <a:spcBef>
                <a:spcPct val="20000"/>
              </a:spcBef>
              <a:buSzPct val="140000"/>
            </a:pPr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81155" y="2728690"/>
            <a:ext cx="5387196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81157" y="3622846"/>
            <a:ext cx="5020573" cy="271733"/>
          </a:xfrm>
        </p:spPr>
        <p:txBody>
          <a:bodyPr anchor="ctr"/>
          <a:lstStyle>
            <a:lvl1pPr marL="0" indent="0" algn="l">
              <a:buNone/>
              <a:defRPr sz="1260">
                <a:solidFill>
                  <a:schemeClr val="bg1"/>
                </a:solidFill>
                <a:latin typeface="Franklin Gothic Demi" pitchFamily="34" charset="0"/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2"/>
          <p:cNvSpPr>
            <a:spLocks noGrp="1"/>
          </p:cNvSpPr>
          <p:nvPr>
            <p:ph type="dt" sz="half" idx="10"/>
          </p:nvPr>
        </p:nvSpPr>
        <p:spPr>
          <a:xfrm>
            <a:off x="6711950" y="640874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80" b="0">
                <a:solidFill>
                  <a:schemeClr val="bg1"/>
                </a:solidFill>
                <a:latin typeface="Franklin Gothic Book" pitchFamily="34" charset="0"/>
              </a:defRPr>
            </a:lvl1pPr>
          </a:lstStyle>
          <a:p>
            <a:fld id="{45E96415-8155-4AB2-9C4C-290D79CDBEA0}" type="datetimeFigureOut">
              <a:rPr lang="en-US" smtClean="0">
                <a:solidFill>
                  <a:srgbClr val="FFFFFF"/>
                </a:solidFill>
              </a:rPr>
              <a:pPr/>
              <a:t>4/19/2021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9524" y="1426872"/>
            <a:ext cx="9153524" cy="3070517"/>
            <a:chOff x="-9524" y="1426872"/>
            <a:chExt cx="9153524" cy="3070517"/>
          </a:xfrm>
        </p:grpSpPr>
        <p:pic>
          <p:nvPicPr>
            <p:cNvPr id="2" name="Picture 1" descr="FAN9016905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1711" y="1466071"/>
              <a:ext cx="4102289" cy="2734859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 userDrawn="1"/>
          </p:nvGrpSpPr>
          <p:grpSpPr>
            <a:xfrm>
              <a:off x="-8597" y="1426872"/>
              <a:ext cx="6234000" cy="2853743"/>
              <a:chOff x="-8597" y="1426872"/>
              <a:chExt cx="6234000" cy="2853743"/>
            </a:xfrm>
          </p:grpSpPr>
          <p:sp>
            <p:nvSpPr>
              <p:cNvPr id="23" name="Parallelogram 22"/>
              <p:cNvSpPr/>
              <p:nvPr userDrawn="1"/>
            </p:nvSpPr>
            <p:spPr bwMode="auto">
              <a:xfrm>
                <a:off x="-8597" y="1426872"/>
                <a:ext cx="6234000" cy="2853743"/>
              </a:xfrm>
              <a:custGeom>
                <a:avLst/>
                <a:gdLst>
                  <a:gd name="connsiteX0" fmla="*/ 0 w 7305563"/>
                  <a:gd name="connsiteY0" fmla="*/ 2853743 h 2853743"/>
                  <a:gd name="connsiteX1" fmla="*/ 934344 w 7305563"/>
                  <a:gd name="connsiteY1" fmla="*/ 0 h 2853743"/>
                  <a:gd name="connsiteX2" fmla="*/ 7305563 w 7305563"/>
                  <a:gd name="connsiteY2" fmla="*/ 0 h 2853743"/>
                  <a:gd name="connsiteX3" fmla="*/ 6371219 w 7305563"/>
                  <a:gd name="connsiteY3" fmla="*/ 2853743 h 2853743"/>
                  <a:gd name="connsiteX4" fmla="*/ 0 w 7305563"/>
                  <a:gd name="connsiteY4" fmla="*/ 2853743 h 2853743"/>
                  <a:gd name="connsiteX0" fmla="*/ 137219 w 6371219"/>
                  <a:gd name="connsiteY0" fmla="*/ 2853743 h 2853743"/>
                  <a:gd name="connsiteX1" fmla="*/ 0 w 6371219"/>
                  <a:gd name="connsiteY1" fmla="*/ 0 h 2853743"/>
                  <a:gd name="connsiteX2" fmla="*/ 6371219 w 6371219"/>
                  <a:gd name="connsiteY2" fmla="*/ 0 h 2853743"/>
                  <a:gd name="connsiteX3" fmla="*/ 5436875 w 6371219"/>
                  <a:gd name="connsiteY3" fmla="*/ 2853743 h 2853743"/>
                  <a:gd name="connsiteX4" fmla="*/ 137219 w 6371219"/>
                  <a:gd name="connsiteY4" fmla="*/ 2853743 h 2853743"/>
                  <a:gd name="connsiteX0" fmla="*/ 0 w 6234000"/>
                  <a:gd name="connsiteY0" fmla="*/ 2853743 h 2853743"/>
                  <a:gd name="connsiteX1" fmla="*/ 3275 w 6234000"/>
                  <a:gd name="connsiteY1" fmla="*/ 0 h 2853743"/>
                  <a:gd name="connsiteX2" fmla="*/ 6234000 w 6234000"/>
                  <a:gd name="connsiteY2" fmla="*/ 0 h 2853743"/>
                  <a:gd name="connsiteX3" fmla="*/ 5299656 w 6234000"/>
                  <a:gd name="connsiteY3" fmla="*/ 2853743 h 2853743"/>
                  <a:gd name="connsiteX4" fmla="*/ 0 w 6234000"/>
                  <a:gd name="connsiteY4" fmla="*/ 2853743 h 285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000" h="2853743">
                    <a:moveTo>
                      <a:pt x="0" y="2853743"/>
                    </a:moveTo>
                    <a:cubicBezTo>
                      <a:pt x="1092" y="1902495"/>
                      <a:pt x="2183" y="951248"/>
                      <a:pt x="3275" y="0"/>
                    </a:cubicBezTo>
                    <a:lnTo>
                      <a:pt x="6234000" y="0"/>
                    </a:lnTo>
                    <a:lnTo>
                      <a:pt x="5299656" y="2853743"/>
                    </a:lnTo>
                    <a:lnTo>
                      <a:pt x="0" y="285374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2" name="Parallelogram 21"/>
              <p:cNvSpPr/>
              <p:nvPr userDrawn="1"/>
            </p:nvSpPr>
            <p:spPr bwMode="auto">
              <a:xfrm>
                <a:off x="-7316" y="1469926"/>
                <a:ext cx="6052516" cy="2724249"/>
              </a:xfrm>
              <a:custGeom>
                <a:avLst/>
                <a:gdLst>
                  <a:gd name="connsiteX0" fmla="*/ 0 w 6974060"/>
                  <a:gd name="connsiteY0" fmla="*/ 2724249 h 2724249"/>
                  <a:gd name="connsiteX1" fmla="*/ 891946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974060"/>
                  <a:gd name="connsiteY0" fmla="*/ 2724249 h 2724249"/>
                  <a:gd name="connsiteX1" fmla="*/ 922902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052516"/>
                  <a:gd name="connsiteY0" fmla="*/ 2724249 h 2724249"/>
                  <a:gd name="connsiteX1" fmla="*/ 1358 w 6052516"/>
                  <a:gd name="connsiteY1" fmla="*/ 0 h 2724249"/>
                  <a:gd name="connsiteX2" fmla="*/ 6052516 w 6052516"/>
                  <a:gd name="connsiteY2" fmla="*/ 0 h 2724249"/>
                  <a:gd name="connsiteX3" fmla="*/ 5160570 w 6052516"/>
                  <a:gd name="connsiteY3" fmla="*/ 2724249 h 2724249"/>
                  <a:gd name="connsiteX4" fmla="*/ 0 w 6052516"/>
                  <a:gd name="connsiteY4" fmla="*/ 2724249 h 2724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2516" h="2724249">
                    <a:moveTo>
                      <a:pt x="0" y="2724249"/>
                    </a:moveTo>
                    <a:cubicBezTo>
                      <a:pt x="453" y="1816166"/>
                      <a:pt x="905" y="908083"/>
                      <a:pt x="1358" y="0"/>
                    </a:cubicBezTo>
                    <a:lnTo>
                      <a:pt x="6052516" y="0"/>
                    </a:lnTo>
                    <a:lnTo>
                      <a:pt x="5160570" y="2724249"/>
                    </a:lnTo>
                    <a:lnTo>
                      <a:pt x="0" y="2724249"/>
                    </a:lnTo>
                    <a:close/>
                  </a:path>
                </a:pathLst>
              </a:custGeom>
              <a:solidFill>
                <a:srgbClr val="0D94D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5" name="Parallelogram 24"/>
            <p:cNvSpPr/>
            <p:nvPr userDrawn="1"/>
          </p:nvSpPr>
          <p:spPr bwMode="auto">
            <a:xfrm>
              <a:off x="-9524" y="3808793"/>
              <a:ext cx="4579143" cy="688596"/>
            </a:xfrm>
            <a:custGeom>
              <a:avLst/>
              <a:gdLst>
                <a:gd name="connsiteX0" fmla="*/ 0 w 4800600"/>
                <a:gd name="connsiteY0" fmla="*/ 688596 h 688596"/>
                <a:gd name="connsiteX1" fmla="*/ 225453 w 4800600"/>
                <a:gd name="connsiteY1" fmla="*/ 0 h 688596"/>
                <a:gd name="connsiteX2" fmla="*/ 4800600 w 4800600"/>
                <a:gd name="connsiteY2" fmla="*/ 0 h 688596"/>
                <a:gd name="connsiteX3" fmla="*/ 4575147 w 4800600"/>
                <a:gd name="connsiteY3" fmla="*/ 688596 h 688596"/>
                <a:gd name="connsiteX4" fmla="*/ 0 w 4800600"/>
                <a:gd name="connsiteY4" fmla="*/ 688596 h 688596"/>
                <a:gd name="connsiteX0" fmla="*/ 0 w 4583906"/>
                <a:gd name="connsiteY0" fmla="*/ 688596 h 688596"/>
                <a:gd name="connsiteX1" fmla="*/ 8759 w 4583906"/>
                <a:gd name="connsiteY1" fmla="*/ 0 h 688596"/>
                <a:gd name="connsiteX2" fmla="*/ 4583906 w 4583906"/>
                <a:gd name="connsiteY2" fmla="*/ 0 h 688596"/>
                <a:gd name="connsiteX3" fmla="*/ 4358453 w 4583906"/>
                <a:gd name="connsiteY3" fmla="*/ 688596 h 688596"/>
                <a:gd name="connsiteX4" fmla="*/ 0 w 4583906"/>
                <a:gd name="connsiteY4" fmla="*/ 688596 h 688596"/>
                <a:gd name="connsiteX0" fmla="*/ 0 w 4579143"/>
                <a:gd name="connsiteY0" fmla="*/ 688596 h 688596"/>
                <a:gd name="connsiteX1" fmla="*/ 3996 w 4579143"/>
                <a:gd name="connsiteY1" fmla="*/ 0 h 688596"/>
                <a:gd name="connsiteX2" fmla="*/ 4579143 w 4579143"/>
                <a:gd name="connsiteY2" fmla="*/ 0 h 688596"/>
                <a:gd name="connsiteX3" fmla="*/ 4353690 w 4579143"/>
                <a:gd name="connsiteY3" fmla="*/ 688596 h 688596"/>
                <a:gd name="connsiteX4" fmla="*/ 0 w 4579143"/>
                <a:gd name="connsiteY4" fmla="*/ 688596 h 68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143" h="688596">
                  <a:moveTo>
                    <a:pt x="0" y="688596"/>
                  </a:moveTo>
                  <a:lnTo>
                    <a:pt x="3996" y="0"/>
                  </a:lnTo>
                  <a:lnTo>
                    <a:pt x="4579143" y="0"/>
                  </a:lnTo>
                  <a:lnTo>
                    <a:pt x="4353690" y="688596"/>
                  </a:lnTo>
                  <a:lnTo>
                    <a:pt x="0" y="68859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1150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11150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8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fld id="{B584F102-AF6B-4EC2-9F2D-C2961294974C}" type="datetime4">
              <a:rPr lang="en-US" smtClean="0"/>
              <a:t>May 1, 2015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 userDrawn="1">
            <p:ph type="title"/>
          </p:nvPr>
        </p:nvSpPr>
        <p:spPr>
          <a:xfrm>
            <a:off x="311149" y="1481751"/>
            <a:ext cx="4840203" cy="232062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51" y="6133731"/>
            <a:ext cx="2076915" cy="510194"/>
          </a:xfrm>
          <a:prstGeom prst="rect">
            <a:avLst/>
          </a:prstGeom>
        </p:spPr>
      </p:pic>
      <p:sp>
        <p:nvSpPr>
          <p:cNvPr id="16" name="Text Placeholder 1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11150" y="3810219"/>
            <a:ext cx="4002584" cy="68716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294420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- Subhead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"/>
            <a:ext cx="9144000" cy="5832475"/>
          </a:xfrm>
          <a:prstGeom prst="rect">
            <a:avLst/>
          </a:prstGeom>
          <a:solidFill>
            <a:srgbClr val="0D94D2"/>
          </a:solidFill>
          <a:ln>
            <a:noFill/>
          </a:ln>
          <a:effectLst>
            <a:outerShdw blurRad="88900" algn="tl" rotWithShape="0">
              <a:srgbClr val="808080">
                <a:alpha val="7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2283" tIns="41140" rIns="82283" bIns="41140"/>
          <a:lstStyle/>
          <a:p>
            <a:pPr marL="329984" indent="-329984" defTabSz="878525">
              <a:buSzPct val="140000"/>
              <a:defRPr/>
            </a:pPr>
            <a:endParaRPr lang="en-US" sz="3240" dirty="0">
              <a:solidFill>
                <a:prstClr val="black"/>
              </a:solidFill>
              <a:latin typeface="Arial" charset="0"/>
              <a:ea typeface="ＭＳ Ｐゴシック" charset="-128"/>
              <a:cs typeface="MS PGothic" charset="0"/>
            </a:endParaRPr>
          </a:p>
        </p:txBody>
      </p:sp>
      <p:pic>
        <p:nvPicPr>
          <p:cNvPr id="5" name="Picture 7" descr="Header_Green Ba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33" b="16521"/>
          <a:stretch>
            <a:fillRect/>
          </a:stretch>
        </p:blipFill>
        <p:spPr bwMode="auto">
          <a:xfrm>
            <a:off x="-1895475" y="6069015"/>
            <a:ext cx="86042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Cerner_RGB_horizontal-H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9" y="6105526"/>
            <a:ext cx="20510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006726" y="1831697"/>
            <a:ext cx="5289550" cy="148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85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093694" y="1828800"/>
            <a:ext cx="1560606" cy="1488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4685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- Blu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orpOverview_eSignage-0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36075" cy="692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/>
          </p:cNvSpPr>
          <p:nvPr userDrawn="1"/>
        </p:nvSpPr>
        <p:spPr bwMode="auto">
          <a:xfrm>
            <a:off x="1" y="2263775"/>
            <a:ext cx="9234488" cy="2330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9248" tIns="19624" rIns="39248" bIns="19624" anchor="ctr"/>
          <a:lstStyle/>
          <a:p>
            <a:pPr algn="ctr" defTabSz="194310"/>
            <a:endParaRPr lang="en-US" sz="162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" name="Picture 8" descr="Cerner_RGB_horizont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3105152"/>
            <a:ext cx="24193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25"/>
          <p:cNvSpPr>
            <a:spLocks/>
          </p:cNvSpPr>
          <p:nvPr userDrawn="1"/>
        </p:nvSpPr>
        <p:spPr bwMode="auto">
          <a:xfrm>
            <a:off x="-2298700" y="2257425"/>
            <a:ext cx="8585200" cy="2349500"/>
          </a:xfrm>
          <a:custGeom>
            <a:avLst/>
            <a:gdLst>
              <a:gd name="T0" fmla="*/ 0 w 10000"/>
              <a:gd name="T1" fmla="*/ 0 h 10000"/>
              <a:gd name="T2" fmla="*/ 0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000" h="10000">
                <a:moveTo>
                  <a:pt x="0" y="0"/>
                </a:moveTo>
                <a:lnTo>
                  <a:pt x="0" y="10000"/>
                </a:lnTo>
                <a:lnTo>
                  <a:pt x="9094" y="9956"/>
                </a:lnTo>
                <a:lnTo>
                  <a:pt x="10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AC1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40">
              <a:solidFill>
                <a:srgbClr val="0D9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2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- Blu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orpOverview_eSignage-0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36075" cy="692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6654802"/>
            <a:ext cx="91440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50" b="0">
                <a:solidFill>
                  <a:srgbClr val="FFFFFF"/>
                </a:solidFill>
                <a:latin typeface="Franklin Gothic Book"/>
              </a:rPr>
              <a:t>© Cerner Corporation. All rights reserved. This document contains Cerner confidential and/or proprietary information belonging to Cerner Corporation and/or its related affiliates which may not be reproduced or transmitted in any form or by any means without the express written consent.</a:t>
            </a:r>
          </a:p>
        </p:txBody>
      </p:sp>
    </p:spTree>
    <p:extLst>
      <p:ext uri="{BB962C8B-B14F-4D97-AF65-F5344CB8AC3E}">
        <p14:creationId xmlns:p14="http://schemas.microsoft.com/office/powerpoint/2010/main" val="1209999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- Gree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orpOverview_eSignage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36075" cy="692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6654802"/>
            <a:ext cx="914400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50" b="0">
                <a:solidFill>
                  <a:srgbClr val="FFFFFF"/>
                </a:solidFill>
                <a:latin typeface="Franklin Gothic Book"/>
              </a:rPr>
              <a:t>© Cerner Corporation. All rights reserved. This document contains Cerner confidential and/or proprietary information belonging to Cerner Corporation and/or its related affiliates which may not be reproduced or transmitted in any form or by any means without the express written consent.</a:t>
            </a:r>
          </a:p>
        </p:txBody>
      </p:sp>
    </p:spTree>
    <p:extLst>
      <p:ext uri="{BB962C8B-B14F-4D97-AF65-F5344CB8AC3E}">
        <p14:creationId xmlns:p14="http://schemas.microsoft.com/office/powerpoint/2010/main" val="2891285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4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idx="1"/>
          </p:nvPr>
        </p:nvSpPr>
        <p:spPr bwMode="auto">
          <a:xfrm>
            <a:off x="307977" y="1299293"/>
            <a:ext cx="8450263" cy="515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24939561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idx="1"/>
          </p:nvPr>
        </p:nvSpPr>
        <p:spPr bwMode="auto">
          <a:xfrm>
            <a:off x="307977" y="1299293"/>
            <a:ext cx="3751409" cy="414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  <p:sp>
        <p:nvSpPr>
          <p:cNvPr id="6" name="Rectangle 41"/>
          <p:cNvSpPr>
            <a:spLocks noGrp="1" noChangeArrowheads="1"/>
          </p:cNvSpPr>
          <p:nvPr>
            <p:ph idx="10"/>
          </p:nvPr>
        </p:nvSpPr>
        <p:spPr bwMode="auto">
          <a:xfrm>
            <a:off x="4572002" y="1299293"/>
            <a:ext cx="3751409" cy="414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22320287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57201" y="1311124"/>
            <a:ext cx="3347204" cy="4295492"/>
          </a:xfrm>
          <a:ln w="19050">
            <a:noFill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idx="10"/>
          </p:nvPr>
        </p:nvSpPr>
        <p:spPr bwMode="auto">
          <a:xfrm>
            <a:off x="4117301" y="1299293"/>
            <a:ext cx="3751409" cy="414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2250958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57201" y="1311124"/>
            <a:ext cx="3347204" cy="2052216"/>
          </a:xfrm>
          <a:ln w="19050">
            <a:noFill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Rectangle 41"/>
          <p:cNvSpPr>
            <a:spLocks noGrp="1" noChangeArrowheads="1"/>
          </p:cNvSpPr>
          <p:nvPr>
            <p:ph idx="10"/>
          </p:nvPr>
        </p:nvSpPr>
        <p:spPr bwMode="auto">
          <a:xfrm>
            <a:off x="4117301" y="1299294"/>
            <a:ext cx="3751409" cy="205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57201" y="3725830"/>
            <a:ext cx="3347204" cy="2052216"/>
          </a:xfrm>
          <a:ln w="19050">
            <a:noFill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Rectangle 41"/>
          <p:cNvSpPr>
            <a:spLocks noGrp="1" noChangeArrowheads="1"/>
          </p:cNvSpPr>
          <p:nvPr>
            <p:ph idx="13"/>
          </p:nvPr>
        </p:nvSpPr>
        <p:spPr bwMode="auto">
          <a:xfrm>
            <a:off x="4117301" y="3714000"/>
            <a:ext cx="3751409" cy="205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956300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2751" y="3432176"/>
            <a:ext cx="8312807" cy="3173344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41"/>
          <p:cNvSpPr>
            <a:spLocks noGrp="1" noChangeArrowheads="1"/>
          </p:cNvSpPr>
          <p:nvPr>
            <p:ph idx="1"/>
          </p:nvPr>
        </p:nvSpPr>
        <p:spPr bwMode="auto">
          <a:xfrm>
            <a:off x="303214" y="1276349"/>
            <a:ext cx="3751409" cy="205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idx="11"/>
          </p:nvPr>
        </p:nvSpPr>
        <p:spPr bwMode="auto">
          <a:xfrm>
            <a:off x="4567240" y="1276350"/>
            <a:ext cx="3751409" cy="204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8102182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Call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457200" y="2128839"/>
            <a:ext cx="3346450" cy="345281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330042" indent="-330042" algn="ctr" defTabSz="878682">
              <a:spcBef>
                <a:spcPct val="20000"/>
              </a:spcBef>
              <a:buSzPct val="140000"/>
            </a:pPr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457200" y="1284288"/>
            <a:ext cx="3346450" cy="72548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330042" indent="-330042" algn="ctr" defTabSz="878682">
              <a:spcBef>
                <a:spcPct val="20000"/>
              </a:spcBef>
              <a:buSzPct val="140000"/>
            </a:pPr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9344" y="2234241"/>
            <a:ext cx="3122918" cy="3347050"/>
          </a:xfrm>
        </p:spPr>
        <p:txBody>
          <a:bodyPr/>
          <a:lstStyle>
            <a:lvl1pPr marL="210027" indent="-210027">
              <a:buClr>
                <a:schemeClr val="bg1"/>
              </a:buClr>
              <a:buSzPct val="100000"/>
              <a:buFont typeface="Wingdings" pitchFamily="2" charset="2"/>
              <a:buChar char="§"/>
              <a:defRPr sz="1620" b="0">
                <a:solidFill>
                  <a:schemeClr val="bg1"/>
                </a:solidFill>
              </a:defRPr>
            </a:lvl1pPr>
            <a:lvl2pPr marL="465773" indent="-187167">
              <a:buClr>
                <a:schemeClr val="bg1"/>
              </a:buClr>
              <a:buSzPct val="100000"/>
              <a:buFont typeface="Arial" pitchFamily="34" charset="0"/>
              <a:buChar char="•"/>
              <a:defRPr sz="1260" b="0">
                <a:solidFill>
                  <a:schemeClr val="bg1"/>
                </a:solidFill>
              </a:defRPr>
            </a:lvl2pPr>
            <a:lvl3pPr marL="667227" indent="-130017">
              <a:buClr>
                <a:schemeClr val="bg1"/>
              </a:buClr>
              <a:buSzPct val="100000"/>
              <a:defRPr sz="900" b="1">
                <a:solidFill>
                  <a:schemeClr val="bg1"/>
                </a:solidFill>
              </a:defRPr>
            </a:lvl3pPr>
            <a:lvl4pPr>
              <a:defRPr sz="945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57200" y="1284288"/>
            <a:ext cx="3346450" cy="7254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41"/>
          <p:cNvSpPr>
            <a:spLocks noGrp="1" noChangeArrowheads="1"/>
          </p:cNvSpPr>
          <p:nvPr>
            <p:ph idx="10"/>
          </p:nvPr>
        </p:nvSpPr>
        <p:spPr bwMode="auto">
          <a:xfrm>
            <a:off x="4117301" y="1299293"/>
            <a:ext cx="3751409" cy="414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141060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0196" y="2354263"/>
            <a:ext cx="7525421" cy="1881002"/>
            <a:chOff x="-10196" y="2354263"/>
            <a:chExt cx="7525421" cy="1881002"/>
          </a:xfrm>
        </p:grpSpPr>
        <p:sp>
          <p:nvSpPr>
            <p:cNvPr id="16" name="Parallelogram 15"/>
            <p:cNvSpPr/>
            <p:nvPr userDrawn="1"/>
          </p:nvSpPr>
          <p:spPr bwMode="auto">
            <a:xfrm>
              <a:off x="-10196" y="2354263"/>
              <a:ext cx="7525421" cy="1671727"/>
            </a:xfrm>
            <a:custGeom>
              <a:avLst/>
              <a:gdLst>
                <a:gd name="connsiteX0" fmla="*/ 0 w 8100837"/>
                <a:gd name="connsiteY0" fmla="*/ 1671727 h 1671727"/>
                <a:gd name="connsiteX1" fmla="*/ 547340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8100837"/>
                <a:gd name="connsiteY0" fmla="*/ 1671727 h 1671727"/>
                <a:gd name="connsiteX1" fmla="*/ 584372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7536815"/>
                <a:gd name="connsiteY0" fmla="*/ 1671727 h 1671727"/>
                <a:gd name="connsiteX1" fmla="*/ 20350 w 7536815"/>
                <a:gd name="connsiteY1" fmla="*/ 0 h 1671727"/>
                <a:gd name="connsiteX2" fmla="*/ 7536815 w 7536815"/>
                <a:gd name="connsiteY2" fmla="*/ 0 h 1671727"/>
                <a:gd name="connsiteX3" fmla="*/ 6989475 w 7536815"/>
                <a:gd name="connsiteY3" fmla="*/ 1671727 h 1671727"/>
                <a:gd name="connsiteX4" fmla="*/ 0 w 7536815"/>
                <a:gd name="connsiteY4" fmla="*/ 1671727 h 1671727"/>
                <a:gd name="connsiteX0" fmla="*/ 0 w 7525421"/>
                <a:gd name="connsiteY0" fmla="*/ 1671727 h 1671727"/>
                <a:gd name="connsiteX1" fmla="*/ 8956 w 7525421"/>
                <a:gd name="connsiteY1" fmla="*/ 0 h 1671727"/>
                <a:gd name="connsiteX2" fmla="*/ 7525421 w 7525421"/>
                <a:gd name="connsiteY2" fmla="*/ 0 h 1671727"/>
                <a:gd name="connsiteX3" fmla="*/ 6978081 w 7525421"/>
                <a:gd name="connsiteY3" fmla="*/ 1671727 h 1671727"/>
                <a:gd name="connsiteX4" fmla="*/ 0 w 7525421"/>
                <a:gd name="connsiteY4" fmla="*/ 1671727 h 16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5421" h="1671727">
                  <a:moveTo>
                    <a:pt x="0" y="1671727"/>
                  </a:moveTo>
                  <a:cubicBezTo>
                    <a:pt x="2985" y="1114485"/>
                    <a:pt x="5971" y="557242"/>
                    <a:pt x="8956" y="0"/>
                  </a:cubicBezTo>
                  <a:lnTo>
                    <a:pt x="7525421" y="0"/>
                  </a:lnTo>
                  <a:lnTo>
                    <a:pt x="6978081" y="1671727"/>
                  </a:lnTo>
                  <a:lnTo>
                    <a:pt x="0" y="1671727"/>
                  </a:lnTo>
                  <a:close/>
                </a:path>
              </a:pathLst>
            </a:custGeom>
            <a:solidFill>
              <a:srgbClr val="0D94D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Parallelogram 17"/>
            <p:cNvSpPr/>
            <p:nvPr userDrawn="1"/>
          </p:nvSpPr>
          <p:spPr bwMode="auto">
            <a:xfrm>
              <a:off x="-9162" y="3821821"/>
              <a:ext cx="6064971" cy="413444"/>
            </a:xfrm>
            <a:custGeom>
              <a:avLst/>
              <a:gdLst>
                <a:gd name="connsiteX0" fmla="*/ 0 w 6254461"/>
                <a:gd name="connsiteY0" fmla="*/ 413444 h 413444"/>
                <a:gd name="connsiteX1" fmla="*/ 135366 w 6254461"/>
                <a:gd name="connsiteY1" fmla="*/ 0 h 413444"/>
                <a:gd name="connsiteX2" fmla="*/ 6254461 w 6254461"/>
                <a:gd name="connsiteY2" fmla="*/ 0 h 413444"/>
                <a:gd name="connsiteX3" fmla="*/ 6119095 w 6254461"/>
                <a:gd name="connsiteY3" fmla="*/ 413444 h 413444"/>
                <a:gd name="connsiteX4" fmla="*/ 0 w 6254461"/>
                <a:gd name="connsiteY4" fmla="*/ 413444 h 413444"/>
                <a:gd name="connsiteX0" fmla="*/ 61187 w 6119095"/>
                <a:gd name="connsiteY0" fmla="*/ 413444 h 413444"/>
                <a:gd name="connsiteX1" fmla="*/ 0 w 6119095"/>
                <a:gd name="connsiteY1" fmla="*/ 0 h 413444"/>
                <a:gd name="connsiteX2" fmla="*/ 6119095 w 6119095"/>
                <a:gd name="connsiteY2" fmla="*/ 0 h 413444"/>
                <a:gd name="connsiteX3" fmla="*/ 5983729 w 6119095"/>
                <a:gd name="connsiteY3" fmla="*/ 413444 h 413444"/>
                <a:gd name="connsiteX4" fmla="*/ 61187 w 6119095"/>
                <a:gd name="connsiteY4" fmla="*/ 413444 h 413444"/>
                <a:gd name="connsiteX0" fmla="*/ 7063 w 6064971"/>
                <a:gd name="connsiteY0" fmla="*/ 413444 h 413444"/>
                <a:gd name="connsiteX1" fmla="*/ 0 w 6064971"/>
                <a:gd name="connsiteY1" fmla="*/ 0 h 413444"/>
                <a:gd name="connsiteX2" fmla="*/ 6064971 w 6064971"/>
                <a:gd name="connsiteY2" fmla="*/ 0 h 413444"/>
                <a:gd name="connsiteX3" fmla="*/ 5929605 w 6064971"/>
                <a:gd name="connsiteY3" fmla="*/ 413444 h 413444"/>
                <a:gd name="connsiteX4" fmla="*/ 7063 w 6064971"/>
                <a:gd name="connsiteY4" fmla="*/ 413444 h 4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4971" h="413444">
                  <a:moveTo>
                    <a:pt x="7063" y="413444"/>
                  </a:moveTo>
                  <a:lnTo>
                    <a:pt x="0" y="0"/>
                  </a:lnTo>
                  <a:lnTo>
                    <a:pt x="6064971" y="0"/>
                  </a:lnTo>
                  <a:lnTo>
                    <a:pt x="5929605" y="413444"/>
                  </a:lnTo>
                  <a:lnTo>
                    <a:pt x="7063" y="41344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2913" y="2367665"/>
            <a:ext cx="6591979" cy="1461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1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1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8241DAF-D3D1-4C65-9DAB-493DE76CC6E3}" type="datetime4">
              <a:rPr lang="en-US" smtClean="0"/>
              <a:t>May 1, 2015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51" y="6133731"/>
            <a:ext cx="2076915" cy="5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32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>
            <a:spLocks noChangeArrowheads="1"/>
          </p:cNvSpPr>
          <p:nvPr userDrawn="1"/>
        </p:nvSpPr>
        <p:spPr bwMode="auto">
          <a:xfrm>
            <a:off x="892176" y="2027241"/>
            <a:ext cx="7669213" cy="2122487"/>
          </a:xfrm>
          <a:prstGeom prst="parallelogram">
            <a:avLst>
              <a:gd name="adj" fmla="val 38810"/>
            </a:avLst>
          </a:prstGeom>
          <a:solidFill>
            <a:srgbClr val="0194D3"/>
          </a:solidFill>
          <a:ln>
            <a:noFill/>
          </a:ln>
          <a:effectLst>
            <a:outerShdw blurRad="88900" algn="ctr" rotWithShape="0">
              <a:srgbClr val="808080">
                <a:alpha val="7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330042" indent="-330042" defTabSz="878682">
              <a:buSzPct val="140000"/>
              <a:defRPr/>
            </a:pPr>
            <a:endParaRPr lang="en-US" sz="324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 userDrawn="1"/>
        </p:nvSpPr>
        <p:spPr bwMode="auto">
          <a:xfrm flipH="1" flipV="1">
            <a:off x="0" y="2019302"/>
            <a:ext cx="1474788" cy="2130425"/>
          </a:xfrm>
          <a:custGeom>
            <a:avLst/>
            <a:gdLst>
              <a:gd name="T0" fmla="*/ 866228 w 1475113"/>
              <a:gd name="T1" fmla="*/ 0 h 2130725"/>
              <a:gd name="T2" fmla="*/ 0 w 1475113"/>
              <a:gd name="T3" fmla="*/ 2130125 h 2130725"/>
              <a:gd name="T4" fmla="*/ 1474463 w 1475113"/>
              <a:gd name="T5" fmla="*/ 2130125 h 2130725"/>
              <a:gd name="T6" fmla="*/ 1474463 w 1475113"/>
              <a:gd name="T7" fmla="*/ 0 h 2130725"/>
              <a:gd name="T8" fmla="*/ 866228 w 1475113"/>
              <a:gd name="T9" fmla="*/ 0 h 2130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75113" h="2130725">
                <a:moveTo>
                  <a:pt x="866610" y="0"/>
                </a:moveTo>
                <a:lnTo>
                  <a:pt x="0" y="2130725"/>
                </a:lnTo>
                <a:lnTo>
                  <a:pt x="1475113" y="2130725"/>
                </a:lnTo>
                <a:lnTo>
                  <a:pt x="1475113" y="0"/>
                </a:lnTo>
                <a:lnTo>
                  <a:pt x="8666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8900" algn="ctr" rotWithShape="0">
              <a:srgbClr val="000000">
                <a:alpha val="7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440" y="6683376"/>
            <a:ext cx="8897937" cy="17543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SzPct val="140000"/>
            </a:pPr>
            <a:r>
              <a:rPr lang="en-US" sz="540" b="0">
                <a:solidFill>
                  <a:srgbClr val="6A737B"/>
                </a:solidFill>
                <a:latin typeface="Franklin Gothic Book" pitchFamily="34" charset="0"/>
                <a:cs typeface="Arial" pitchFamily="34" charset="0"/>
              </a:rPr>
              <a:t>© Cerner Corporation. All rights reserved. This document contains Cerner confidential and/or proprietary information belonging to Cerner 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759444" y="2914613"/>
            <a:ext cx="5935662" cy="313924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>
            <a:spAutoFit/>
          </a:bodyPr>
          <a:lstStyle>
            <a:lvl1pPr marL="0" indent="0">
              <a:buFont typeface="Arial" pitchFamily="34" charset="0"/>
              <a:buNone/>
              <a:defRPr sz="1800"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932981" y="4237537"/>
            <a:ext cx="4762131" cy="247432"/>
          </a:xfrm>
          <a:prstGeom prst="rect">
            <a:avLst/>
          </a:prstGeom>
          <a:solidFill>
            <a:schemeClr val="bg1"/>
          </a:solidFill>
          <a:effectLst/>
        </p:spPr>
        <p:txBody>
          <a:bodyPr lIns="91440" rIns="0">
            <a:spAutoFit/>
          </a:bodyPr>
          <a:lstStyle>
            <a:lvl1pPr marL="0" indent="0" algn="r">
              <a:buFont typeface="Arial" pitchFamily="34" charset="0"/>
              <a:buNone/>
              <a:defRPr sz="126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3454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3494088"/>
          </a:xfrm>
          <a:prstGeom prst="rect">
            <a:avLst/>
          </a:prstGeom>
          <a:solidFill>
            <a:srgbClr val="0194D3"/>
          </a:solidFill>
          <a:ln>
            <a:noFill/>
          </a:ln>
          <a:effectLst>
            <a:outerShdw blurRad="88900" algn="ctr" rotWithShape="0">
              <a:srgbClr val="808080">
                <a:alpha val="7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330042" indent="-330042" defTabSz="878682">
              <a:buSzPct val="140000"/>
              <a:defRPr/>
            </a:pPr>
            <a:endParaRPr lang="en-US" sz="324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1440" y="6683376"/>
            <a:ext cx="8897937" cy="17543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SzPct val="140000"/>
            </a:pPr>
            <a:r>
              <a:rPr lang="en-US" sz="540" b="0">
                <a:solidFill>
                  <a:srgbClr val="6A737B"/>
                </a:solidFill>
                <a:latin typeface="Franklin Gothic Book" pitchFamily="34" charset="0"/>
                <a:cs typeface="Arial" pitchFamily="34" charset="0"/>
              </a:rPr>
              <a:t>© Cerner Corporation. All rights reserved. This document contains Cerner confidential and/or proprietary information belonging to Cerner 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604169" y="1610850"/>
            <a:ext cx="5935662" cy="402538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>
            <a:spAutoFit/>
          </a:bodyPr>
          <a:lstStyle>
            <a:lvl1pPr marL="0" indent="0">
              <a:buFont typeface="Arial" pitchFamily="34" charset="0"/>
              <a:buNone/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004329" y="3719947"/>
            <a:ext cx="2467156" cy="247432"/>
          </a:xfrm>
          <a:solidFill>
            <a:schemeClr val="bg1"/>
          </a:solidFill>
          <a:effectLst>
            <a:outerShdw dist="12700" algn="l" rotWithShape="0">
              <a:schemeClr val="tx2"/>
            </a:outerShdw>
          </a:effectLst>
        </p:spPr>
        <p:txBody>
          <a:bodyPr>
            <a:spAutoFit/>
          </a:bodyPr>
          <a:lstStyle>
            <a:lvl1pPr marL="0" indent="0" algn="r">
              <a:buFont typeface="Arial" pitchFamily="34" charset="0"/>
              <a:buNone/>
              <a:defRPr sz="126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47477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5" y="152400"/>
            <a:ext cx="8316913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990600"/>
            <a:ext cx="4148138" cy="5029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1562" y="990600"/>
            <a:ext cx="4149725" cy="5029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425377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695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447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6CA63CD6-F3F7-492F-B083-16A49361326C}" type="datetimeFigureOut">
              <a:rPr lang="en-US" sz="1350" b="0" smtClean="0">
                <a:solidFill>
                  <a:srgbClr val="21345F"/>
                </a:solidFill>
                <a:latin typeface="Franklin Gothic Book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4/19/2021</a:t>
            </a:fld>
            <a:endParaRPr lang="en-US" sz="1350" b="0">
              <a:solidFill>
                <a:srgbClr val="21345F"/>
              </a:solidFill>
              <a:latin typeface="Franklin Gothic Book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447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srgbClr val="21345F"/>
              </a:solidFill>
              <a:latin typeface="Franklin Gothic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447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8EB28974-ADBB-4BB6-B253-F7CD664C6671}" type="slidenum">
              <a:rPr lang="en-US" sz="1350" b="0" smtClean="0">
                <a:solidFill>
                  <a:srgbClr val="21345F"/>
                </a:solidFill>
                <a:latin typeface="Franklin Gothic Book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350" b="0">
              <a:solidFill>
                <a:srgbClr val="21345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1683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6" y="1000124"/>
            <a:ext cx="4148138" cy="5029200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018" y="1000124"/>
            <a:ext cx="4148137" cy="5029200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7184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23" y="0"/>
            <a:ext cx="8316913" cy="609600"/>
          </a:xfrm>
        </p:spPr>
        <p:txBody>
          <a:bodyPr/>
          <a:lstStyle>
            <a:lvl1pPr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 bwMode="auto">
          <a:xfrm>
            <a:off x="1" y="613283"/>
            <a:ext cx="8545513" cy="69851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marL="330042" indent="-330042" algn="ctr" defTabSz="878682" fontAlgn="auto">
              <a:spcBef>
                <a:spcPct val="20000"/>
              </a:spcBef>
              <a:spcAft>
                <a:spcPts val="0"/>
              </a:spcAft>
              <a:buSzPct val="140000"/>
            </a:pPr>
            <a:endParaRPr lang="en-US" sz="1620" b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68313" y="888524"/>
            <a:ext cx="8058150" cy="5785484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6"/>
          <p:cNvSpPr>
            <a:spLocks noGrp="1" noChangeArrowheads="1"/>
          </p:cNvSpPr>
          <p:nvPr userDrawn="1"/>
        </p:nvSpPr>
        <p:spPr bwMode="auto">
          <a:xfrm>
            <a:off x="8540904" y="6622248"/>
            <a:ext cx="533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</a:pPr>
            <a:fld id="{ED89AE07-C97F-44A6-A614-2F99B440138C}" type="slidenum">
              <a:rPr lang="en-US" sz="1080" b="0">
                <a:solidFill>
                  <a:srgbClr val="000000"/>
                </a:solidFill>
                <a:latin typeface="Franklin Gothic Book"/>
                <a:ea typeface="ＭＳ Ｐゴシック" charset="-128"/>
              </a:rPr>
              <a:pPr algn="r" eaLnBrk="0"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80" b="0" dirty="0">
              <a:solidFill>
                <a:srgbClr val="000000"/>
              </a:solidFill>
              <a:latin typeface="Franklin Gothic Book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20485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2897" y="904086"/>
            <a:ext cx="8078017" cy="5718167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9" y="0"/>
            <a:ext cx="8316913" cy="609600"/>
          </a:xfrm>
        </p:spPr>
        <p:txBody>
          <a:bodyPr/>
          <a:lstStyle>
            <a:lvl1pPr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 bwMode="auto">
          <a:xfrm>
            <a:off x="1" y="613267"/>
            <a:ext cx="8545513" cy="69850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marL="330042" indent="-330042" algn="ctr" defTabSz="878682" fontAlgn="auto">
              <a:spcBef>
                <a:spcPct val="20000"/>
              </a:spcBef>
              <a:spcAft>
                <a:spcPts val="0"/>
              </a:spcAft>
              <a:buSzPct val="140000"/>
            </a:pPr>
            <a:endParaRPr lang="en-US" sz="1620" b="0">
              <a:solidFill>
                <a:srgbClr val="0D94D2"/>
              </a:solidFill>
              <a:latin typeface="Arial" charset="0"/>
            </a:endParaRPr>
          </a:p>
        </p:txBody>
      </p:sp>
      <p:sp>
        <p:nvSpPr>
          <p:cNvPr id="7" name="Rectangle 66"/>
          <p:cNvSpPr>
            <a:spLocks noGrp="1" noChangeArrowheads="1"/>
          </p:cNvSpPr>
          <p:nvPr/>
        </p:nvSpPr>
        <p:spPr bwMode="auto">
          <a:xfrm>
            <a:off x="8540904" y="6622248"/>
            <a:ext cx="533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</a:pPr>
            <a:fld id="{ED89AE07-C97F-44A6-A614-2F99B440138C}" type="slidenum">
              <a:rPr lang="en-US" sz="1080" b="0">
                <a:solidFill>
                  <a:srgbClr val="000000"/>
                </a:solidFill>
                <a:latin typeface="Franklin Gothic Book"/>
              </a:rPr>
              <a:pPr algn="r" eaLnBrk="0"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80" b="0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1284688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2905" y="904106"/>
            <a:ext cx="8078017" cy="5718167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18" y="0"/>
            <a:ext cx="8316913" cy="609600"/>
          </a:xfrm>
        </p:spPr>
        <p:txBody>
          <a:bodyPr/>
          <a:lstStyle>
            <a:lvl1pPr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 bwMode="auto">
          <a:xfrm>
            <a:off x="15" y="613268"/>
            <a:ext cx="8545513" cy="69850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marL="330042" indent="-330042" algn="ctr" defTabSz="878682" fontAlgn="auto">
              <a:spcBef>
                <a:spcPct val="20000"/>
              </a:spcBef>
              <a:spcAft>
                <a:spcPts val="0"/>
              </a:spcAft>
              <a:buSzPct val="140000"/>
            </a:pPr>
            <a:endParaRPr lang="en-US" sz="1620" b="0">
              <a:solidFill>
                <a:srgbClr val="0D94D2"/>
              </a:solidFill>
              <a:latin typeface="Arial" charset="0"/>
            </a:endParaRPr>
          </a:p>
        </p:txBody>
      </p:sp>
      <p:sp>
        <p:nvSpPr>
          <p:cNvPr id="7" name="Rectangle 66"/>
          <p:cNvSpPr>
            <a:spLocks noGrp="1" noChangeArrowheads="1"/>
          </p:cNvSpPr>
          <p:nvPr/>
        </p:nvSpPr>
        <p:spPr bwMode="auto">
          <a:xfrm>
            <a:off x="8540904" y="6622248"/>
            <a:ext cx="533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</a:pPr>
            <a:fld id="{ED89AE07-C97F-44A6-A614-2F99B440138C}" type="slidenum">
              <a:rPr lang="en-US" sz="1080" b="0">
                <a:solidFill>
                  <a:srgbClr val="000000"/>
                </a:solidFill>
                <a:latin typeface="Franklin Gothic Book"/>
              </a:rPr>
              <a:pPr algn="r" eaLnBrk="0"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80" b="0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8386598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2905" y="904106"/>
            <a:ext cx="8078017" cy="5718167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18" y="0"/>
            <a:ext cx="8316913" cy="609600"/>
          </a:xfrm>
        </p:spPr>
        <p:txBody>
          <a:bodyPr/>
          <a:lstStyle>
            <a:lvl1pPr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 bwMode="auto">
          <a:xfrm>
            <a:off x="15" y="613268"/>
            <a:ext cx="8545513" cy="69850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marL="330042" indent="-330042" algn="ctr" defTabSz="878682" fontAlgn="auto">
              <a:spcBef>
                <a:spcPct val="20000"/>
              </a:spcBef>
              <a:spcAft>
                <a:spcPts val="0"/>
              </a:spcAft>
              <a:buSzPct val="140000"/>
            </a:pPr>
            <a:endParaRPr lang="en-US" sz="1620" b="0">
              <a:solidFill>
                <a:srgbClr val="0D94D2"/>
              </a:solidFill>
              <a:latin typeface="Arial" charset="0"/>
            </a:endParaRPr>
          </a:p>
        </p:txBody>
      </p:sp>
      <p:sp>
        <p:nvSpPr>
          <p:cNvPr id="7" name="Rectangle 66"/>
          <p:cNvSpPr>
            <a:spLocks noGrp="1" noChangeArrowheads="1"/>
          </p:cNvSpPr>
          <p:nvPr/>
        </p:nvSpPr>
        <p:spPr bwMode="auto">
          <a:xfrm>
            <a:off x="8540904" y="6622248"/>
            <a:ext cx="533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</a:pPr>
            <a:fld id="{ED89AE07-C97F-44A6-A614-2F99B440138C}" type="slidenum">
              <a:rPr lang="en-US" sz="1080" b="0">
                <a:solidFill>
                  <a:srgbClr val="000000"/>
                </a:solidFill>
                <a:latin typeface="Franklin Gothic Book"/>
              </a:rPr>
              <a:pPr algn="r" eaLnBrk="0"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80" b="0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4374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791975" y="2614623"/>
            <a:ext cx="7542328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568850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7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2905" y="904106"/>
            <a:ext cx="8078017" cy="5718167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18" y="0"/>
            <a:ext cx="8316913" cy="609600"/>
          </a:xfrm>
        </p:spPr>
        <p:txBody>
          <a:bodyPr/>
          <a:lstStyle>
            <a:lvl1pPr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 bwMode="auto">
          <a:xfrm>
            <a:off x="15" y="613268"/>
            <a:ext cx="8545513" cy="69850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marL="330042" indent="-330042" algn="ctr" defTabSz="878682" fontAlgn="auto">
              <a:spcBef>
                <a:spcPct val="20000"/>
              </a:spcBef>
              <a:spcAft>
                <a:spcPts val="0"/>
              </a:spcAft>
              <a:buSzPct val="140000"/>
            </a:pPr>
            <a:endParaRPr lang="en-US" sz="1620" b="0">
              <a:solidFill>
                <a:srgbClr val="0D94D2"/>
              </a:solidFill>
              <a:latin typeface="Arial" charset="0"/>
            </a:endParaRPr>
          </a:p>
        </p:txBody>
      </p:sp>
      <p:sp>
        <p:nvSpPr>
          <p:cNvPr id="7" name="Rectangle 66"/>
          <p:cNvSpPr>
            <a:spLocks noGrp="1" noChangeArrowheads="1"/>
          </p:cNvSpPr>
          <p:nvPr/>
        </p:nvSpPr>
        <p:spPr bwMode="auto">
          <a:xfrm>
            <a:off x="8540904" y="6622248"/>
            <a:ext cx="533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</a:pPr>
            <a:fld id="{ED89AE07-C97F-44A6-A614-2F99B440138C}" type="slidenum">
              <a:rPr lang="en-US" sz="1080" b="0">
                <a:solidFill>
                  <a:srgbClr val="000000"/>
                </a:solidFill>
                <a:latin typeface="Franklin Gothic Book"/>
              </a:rPr>
              <a:pPr algn="r" eaLnBrk="0"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80" b="0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6375221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erner - Primary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25" y="0"/>
            <a:ext cx="8316913" cy="609600"/>
          </a:xfrm>
        </p:spPr>
        <p:txBody>
          <a:bodyPr/>
          <a:lstStyle>
            <a:lvl1pPr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 bwMode="auto">
          <a:xfrm>
            <a:off x="23" y="613288"/>
            <a:ext cx="8545513" cy="69851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marL="330042" indent="-330042" algn="ctr" defTabSz="878682" fontAlgn="auto">
              <a:spcBef>
                <a:spcPct val="20000"/>
              </a:spcBef>
              <a:spcAft>
                <a:spcPts val="0"/>
              </a:spcAft>
              <a:buSzPct val="140000"/>
            </a:pPr>
            <a:endParaRPr lang="en-US" sz="1620" b="0">
              <a:solidFill>
                <a:srgbClr val="0D94D2"/>
              </a:solidFill>
              <a:latin typeface="Arial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68313" y="2480155"/>
            <a:ext cx="8058150" cy="4193851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6"/>
          <p:cNvSpPr>
            <a:spLocks noGrp="1" noChangeArrowheads="1"/>
          </p:cNvSpPr>
          <p:nvPr/>
        </p:nvSpPr>
        <p:spPr bwMode="auto">
          <a:xfrm>
            <a:off x="8540904" y="6622248"/>
            <a:ext cx="533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</a:pPr>
            <a:fld id="{ED89AE07-C97F-44A6-A614-2F99B440138C}" type="slidenum">
              <a:rPr lang="en-US" sz="1080" b="0">
                <a:solidFill>
                  <a:srgbClr val="000000"/>
                </a:solidFill>
                <a:latin typeface="Franklin Gothic Book"/>
              </a:rPr>
              <a:pPr algn="r" eaLnBrk="0"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80" b="0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0325" y="790103"/>
            <a:ext cx="3840480" cy="1589872"/>
          </a:xfrm>
        </p:spPr>
        <p:txBody>
          <a:bodyPr/>
          <a:lstStyle>
            <a:lvl1pPr marL="155735" indent="-155735">
              <a:buSzPct val="100000"/>
              <a:buFontTx/>
              <a:buBlip>
                <a:blip r:embed="rId2"/>
              </a:buBlip>
              <a:defRPr sz="2160"/>
            </a:lvl1pPr>
            <a:lvl2pPr marL="465773" indent="-187167">
              <a:buSzPct val="100000"/>
              <a:defRPr sz="1800"/>
            </a:lvl2pPr>
            <a:lvl3pPr marL="667227" indent="-130017">
              <a:defRPr sz="1620"/>
            </a:lvl3pPr>
            <a:lvl4pPr>
              <a:defRPr sz="945"/>
            </a:lvl4pPr>
            <a:lvl5pPr>
              <a:defRPr sz="900"/>
            </a:lvl5pPr>
          </a:lstStyle>
          <a:p>
            <a:pPr lvl="0"/>
            <a:r>
              <a:rPr lang="en-US" dirty="0"/>
              <a:t> 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56097" y="792191"/>
            <a:ext cx="3840480" cy="1589872"/>
          </a:xfrm>
        </p:spPr>
        <p:txBody>
          <a:bodyPr/>
          <a:lstStyle>
            <a:lvl1pPr marL="155735" indent="-155735">
              <a:buSzPct val="100000"/>
              <a:buFontTx/>
              <a:buBlip>
                <a:blip r:embed="rId2"/>
              </a:buBlip>
              <a:defRPr sz="2160"/>
            </a:lvl1pPr>
            <a:lvl2pPr marL="465773" indent="-187167">
              <a:buSzPct val="100000"/>
              <a:defRPr sz="1800"/>
            </a:lvl2pPr>
            <a:lvl3pPr marL="667227" indent="-130017">
              <a:defRPr sz="1620"/>
            </a:lvl3pPr>
            <a:lvl4pPr>
              <a:defRPr sz="945"/>
            </a:lvl4pPr>
            <a:lvl5pPr>
              <a:defRPr sz="900"/>
            </a:lvl5pPr>
          </a:lstStyle>
          <a:p>
            <a:pPr lvl="0"/>
            <a:r>
              <a:rPr lang="en-US" dirty="0"/>
              <a:t> 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31958640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2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44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1970D97-C310-49DE-B58B-11203A9291C7}" type="datetimeFigureOut">
              <a:rPr lang="en-US" sz="1350" b="0" smtClean="0">
                <a:solidFill>
                  <a:srgbClr val="21345F"/>
                </a:solidFill>
                <a:latin typeface="Franklin Gothic Book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4/19/2021</a:t>
            </a:fld>
            <a:endParaRPr lang="en-US" sz="1350" b="0">
              <a:solidFill>
                <a:srgbClr val="21345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445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0">
              <a:solidFill>
                <a:srgbClr val="21345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5549309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3298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5907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3511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3469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7227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3695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71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91974" y="2621603"/>
            <a:ext cx="7549307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329180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986"/>
            <a:ext cx="2133600" cy="363854"/>
          </a:xfrm>
          <a:prstGeom prst="rect">
            <a:avLst/>
          </a:prstGeom>
        </p:spPr>
        <p:txBody>
          <a:bodyPr lIns="91428" tIns="45714" rIns="91428" bIns="45714"/>
          <a:lstStyle>
            <a:lvl1pPr algn="ctr">
              <a:defRPr sz="2160" b="0">
                <a:solidFill>
                  <a:srgbClr val="3F3F3F"/>
                </a:solidFill>
                <a:latin typeface="Palatino" charset="0"/>
                <a:cs typeface="+mn-cs"/>
                <a:sym typeface="Palatino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33FC7B3-9587-4256-8FD3-1773B904B258}" type="datetimeFigureOut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986"/>
            <a:ext cx="2895600" cy="363854"/>
          </a:xfrm>
          <a:prstGeom prst="rect">
            <a:avLst/>
          </a:prstGeom>
        </p:spPr>
        <p:txBody>
          <a:bodyPr lIns="91428" tIns="45714" rIns="91428" bIns="45714"/>
          <a:lstStyle>
            <a:lvl1pPr algn="ctr">
              <a:defRPr sz="2160" b="0">
                <a:solidFill>
                  <a:srgbClr val="3F3F3F"/>
                </a:solidFill>
                <a:latin typeface="Palatino" charset="0"/>
                <a:cs typeface="+mn-cs"/>
                <a:sym typeface="Palatino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6356986"/>
            <a:ext cx="2133600" cy="363854"/>
          </a:xfrm>
          <a:prstGeom prst="rect">
            <a:avLst/>
          </a:prstGeom>
        </p:spPr>
        <p:txBody>
          <a:bodyPr lIns="91428" tIns="45714" rIns="91428" bIns="45714"/>
          <a:lstStyle>
            <a:lvl1pPr algn="ctr">
              <a:defRPr sz="2160" b="0">
                <a:solidFill>
                  <a:srgbClr val="3F3F3F"/>
                </a:solidFill>
                <a:latin typeface="Palatino" charset="0"/>
                <a:cs typeface="+mn-cs"/>
                <a:sym typeface="Palatino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390E60B-4137-491F-A666-540CF4BDC4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892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8637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9655" y="869803"/>
            <a:ext cx="8085859" cy="5866747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4" y="0"/>
            <a:ext cx="8316913" cy="609600"/>
          </a:xfrm>
        </p:spPr>
        <p:txBody>
          <a:bodyPr/>
          <a:lstStyle>
            <a:lvl1pPr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 bwMode="auto">
          <a:xfrm>
            <a:off x="-1" y="613268"/>
            <a:ext cx="8545513" cy="69851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marL="330042" indent="-330042" algn="ctr" defTabSz="878682">
              <a:spcBef>
                <a:spcPct val="20000"/>
              </a:spcBef>
              <a:buSzPct val="140000"/>
            </a:pPr>
            <a:endParaRPr lang="en-US" sz="3240">
              <a:solidFill>
                <a:srgbClr val="0D94D2"/>
              </a:solidFill>
              <a:latin typeface="Arial" charset="0"/>
            </a:endParaRPr>
          </a:p>
        </p:txBody>
      </p:sp>
      <p:sp>
        <p:nvSpPr>
          <p:cNvPr id="7" name="Rectangle 66"/>
          <p:cNvSpPr>
            <a:spLocks noGrp="1" noChangeArrowheads="1"/>
          </p:cNvSpPr>
          <p:nvPr userDrawn="1"/>
        </p:nvSpPr>
        <p:spPr bwMode="auto">
          <a:xfrm>
            <a:off x="8540904" y="6622248"/>
            <a:ext cx="533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</a:pPr>
            <a:fld id="{ED89AE07-C97F-44A6-A614-2F99B440138C}" type="slidenum">
              <a:rPr lang="en-US" sz="1080">
                <a:solidFill>
                  <a:srgbClr val="000000"/>
                </a:solidFill>
                <a:latin typeface="Franklin Gothic Book"/>
              </a:rPr>
              <a:pPr algn="r" eaLnBrk="0"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80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683849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9655" y="869803"/>
            <a:ext cx="8085859" cy="5866747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 dirty="0"/>
              <a:t>Subhead One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Subhead Two</a:t>
            </a:r>
          </a:p>
          <a:p>
            <a:pPr lvl="1"/>
            <a:r>
              <a:rPr lang="en-US" dirty="0"/>
              <a:t>Secondary text bullet</a:t>
            </a:r>
          </a:p>
          <a:p>
            <a:pPr lvl="1"/>
            <a:r>
              <a:rPr lang="en-US" dirty="0"/>
              <a:t>Secondary text bullet</a:t>
            </a:r>
          </a:p>
          <a:p>
            <a:pPr lvl="2"/>
            <a:r>
              <a:rPr lang="en-US" dirty="0"/>
              <a:t>Third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4" y="0"/>
            <a:ext cx="8316913" cy="609600"/>
          </a:xfrm>
        </p:spPr>
        <p:txBody>
          <a:bodyPr/>
          <a:lstStyle>
            <a:lvl1pPr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 bwMode="auto">
          <a:xfrm>
            <a:off x="-1" y="613268"/>
            <a:ext cx="8545513" cy="69851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pPr marL="330042" indent="-330042" algn="ctr" defTabSz="878682">
              <a:spcBef>
                <a:spcPct val="20000"/>
              </a:spcBef>
              <a:buSzPct val="140000"/>
            </a:pPr>
            <a:endParaRPr lang="en-US" sz="3240">
              <a:solidFill>
                <a:srgbClr val="0D94D2"/>
              </a:solidFill>
              <a:latin typeface="Arial" charset="0"/>
            </a:endParaRPr>
          </a:p>
        </p:txBody>
      </p:sp>
      <p:sp>
        <p:nvSpPr>
          <p:cNvPr id="7" name="Rectangle 66"/>
          <p:cNvSpPr>
            <a:spLocks noGrp="1" noChangeArrowheads="1"/>
          </p:cNvSpPr>
          <p:nvPr userDrawn="1"/>
        </p:nvSpPr>
        <p:spPr bwMode="auto">
          <a:xfrm>
            <a:off x="8540904" y="6622248"/>
            <a:ext cx="533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</a:pPr>
            <a:fld id="{ED89AE07-C97F-44A6-A614-2F99B440138C}" type="slidenum">
              <a:rPr lang="en-US" sz="1080">
                <a:solidFill>
                  <a:srgbClr val="000000"/>
                </a:solidFill>
                <a:latin typeface="Franklin Gothic Book"/>
              </a:rPr>
              <a:pPr algn="r" eaLnBrk="0"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80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0507119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150" y="1280162"/>
            <a:ext cx="7886700" cy="452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36" indent="-288036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1851660" indent="-20574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7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452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4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 noChangeAspect="1"/>
          </p:cNvSpPr>
          <p:nvPr>
            <p:ph type="body" sz="quarter" idx="12"/>
          </p:nvPr>
        </p:nvSpPr>
        <p:spPr>
          <a:xfrm>
            <a:off x="322580" y="1280160"/>
            <a:ext cx="8224520" cy="4331746"/>
          </a:xfrm>
        </p:spPr>
        <p:txBody>
          <a:bodyPr anchor="ctr" anchorCtr="1"/>
          <a:lstStyle>
            <a:lvl1pPr marL="320040" indent="-32004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5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21787" y="1280160"/>
            <a:ext cx="386873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80160"/>
            <a:ext cx="38877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311150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>
          <a:xfrm>
            <a:off x="4587875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9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584575" cy="478894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474278" y="1280160"/>
            <a:ext cx="4038541" cy="4788946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8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/>
        </p:nvSpPr>
        <p:spPr bwMode="auto">
          <a:xfrm>
            <a:off x="-7144" y="813351"/>
            <a:ext cx="8562705" cy="234399"/>
          </a:xfrm>
          <a:custGeom>
            <a:avLst/>
            <a:gdLst>
              <a:gd name="connsiteX0" fmla="*/ 0 w 8650811"/>
              <a:gd name="connsiteY0" fmla="*/ 234399 h 234399"/>
              <a:gd name="connsiteX1" fmla="*/ 76745 w 8650811"/>
              <a:gd name="connsiteY1" fmla="*/ 0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650811"/>
              <a:gd name="connsiteY0" fmla="*/ 234399 h 234399"/>
              <a:gd name="connsiteX1" fmla="*/ 91032 w 8650811"/>
              <a:gd name="connsiteY1" fmla="*/ 2381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562705"/>
              <a:gd name="connsiteY0" fmla="*/ 234399 h 234399"/>
              <a:gd name="connsiteX1" fmla="*/ 2926 w 8562705"/>
              <a:gd name="connsiteY1" fmla="*/ 2381 h 234399"/>
              <a:gd name="connsiteX2" fmla="*/ 8562705 w 8562705"/>
              <a:gd name="connsiteY2" fmla="*/ 0 h 234399"/>
              <a:gd name="connsiteX3" fmla="*/ 8485960 w 8562705"/>
              <a:gd name="connsiteY3" fmla="*/ 234399 h 234399"/>
              <a:gd name="connsiteX4" fmla="*/ 0 w 8562705"/>
              <a:gd name="connsiteY4" fmla="*/ 234399 h 2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2705" h="234399">
                <a:moveTo>
                  <a:pt x="0" y="234399"/>
                </a:moveTo>
                <a:cubicBezTo>
                  <a:pt x="975" y="157060"/>
                  <a:pt x="1951" y="79720"/>
                  <a:pt x="2926" y="2381"/>
                </a:cubicBezTo>
                <a:lnTo>
                  <a:pt x="8562705" y="0"/>
                </a:lnTo>
                <a:lnTo>
                  <a:pt x="8485960" y="234399"/>
                </a:lnTo>
                <a:lnTo>
                  <a:pt x="0" y="234399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marR="0" indent="-366713" algn="ctr" defTabSz="9763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40000"/>
              <a:buFontTx/>
              <a:buNone/>
              <a:tabLst/>
            </a:pPr>
            <a:endParaRPr kumimoji="0" lang="en-US" sz="3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311150" y="1"/>
            <a:ext cx="8241866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0" y="1280160"/>
            <a:ext cx="7886700" cy="460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61" y="6615565"/>
            <a:ext cx="8979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b="0" kern="12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1310231341_Standard - Cerner PPT template_v2.2 updated: 0115  ©</a:t>
            </a:r>
            <a:r>
              <a:rPr lang="en-US" sz="500" b="0" kern="1200" baseline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500" b="0" dirty="0"/>
              <a:t>Cerner Corporation.  All rights reserved.  </a:t>
            </a:r>
          </a:p>
          <a:p>
            <a:pPr algn="l"/>
            <a:r>
              <a:rPr lang="en-US" sz="500" b="0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0840" y="6426952"/>
            <a:ext cx="4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881FCEE-8B8D-471D-B2CD-8B20A04D8A95}" type="slidenum">
              <a:rPr lang="en-US" sz="1200" smtClean="0">
                <a:solidFill>
                  <a:schemeClr val="accent5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4" r:id="rId2"/>
    <p:sldLayoutId id="2147484007" r:id="rId3"/>
    <p:sldLayoutId id="2147484008" r:id="rId4"/>
    <p:sldLayoutId id="214748401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  <p:sldLayoutId id="2147484079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27432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7977" y="1298577"/>
            <a:ext cx="8450263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Subhead One</a:t>
            </a:r>
          </a:p>
          <a:p>
            <a:pPr lvl="1"/>
            <a:r>
              <a:rPr lang="en-US"/>
              <a:t>Secondary text bullet</a:t>
            </a:r>
          </a:p>
          <a:p>
            <a:pPr lvl="1"/>
            <a:r>
              <a:rPr lang="en-US"/>
              <a:t>Secondary text bullet</a:t>
            </a:r>
          </a:p>
          <a:p>
            <a:pPr lvl="2"/>
            <a:r>
              <a:rPr lang="en-US"/>
              <a:t>Third bullet</a:t>
            </a:r>
          </a:p>
          <a:p>
            <a:pPr lvl="0"/>
            <a:r>
              <a:rPr lang="en-US"/>
              <a:t>Subhead Two</a:t>
            </a:r>
          </a:p>
          <a:p>
            <a:pPr lvl="1"/>
            <a:r>
              <a:rPr lang="en-US"/>
              <a:t>Secondary text bullet</a:t>
            </a:r>
          </a:p>
          <a:p>
            <a:pPr lvl="1"/>
            <a:r>
              <a:rPr lang="en-US"/>
              <a:t>Secondary text bullet</a:t>
            </a:r>
          </a:p>
          <a:p>
            <a:pPr lvl="2"/>
            <a:r>
              <a:rPr lang="en-US"/>
              <a:t>Third bullet</a:t>
            </a:r>
          </a:p>
        </p:txBody>
      </p:sp>
      <p:sp>
        <p:nvSpPr>
          <p:cNvPr id="1027" name="Rectangle 51"/>
          <p:cNvSpPr>
            <a:spLocks noGrp="1" noChangeArrowheads="1"/>
          </p:cNvSpPr>
          <p:nvPr>
            <p:ph type="title"/>
          </p:nvPr>
        </p:nvSpPr>
        <p:spPr bwMode="white">
          <a:xfrm>
            <a:off x="307976" y="104776"/>
            <a:ext cx="83169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570" tIns="42785" rIns="85570" bIns="42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Freeform 18"/>
          <p:cNvSpPr>
            <a:spLocks/>
          </p:cNvSpPr>
          <p:nvPr/>
        </p:nvSpPr>
        <p:spPr bwMode="auto">
          <a:xfrm>
            <a:off x="-18626138" y="822325"/>
            <a:ext cx="27171651" cy="222250"/>
          </a:xfrm>
          <a:custGeom>
            <a:avLst/>
            <a:gdLst>
              <a:gd name="T0" fmla="*/ 82 w 8928068"/>
              <a:gd name="T1" fmla="*/ 2264 h 1025002"/>
              <a:gd name="T2" fmla="*/ 0 w 8928068"/>
              <a:gd name="T3" fmla="*/ 0 h 1025002"/>
              <a:gd name="T4" fmla="*/ 765948923 w 8928068"/>
              <a:gd name="T5" fmla="*/ 0 h 1025002"/>
              <a:gd name="T6" fmla="*/ 762915256 w 8928068"/>
              <a:gd name="T7" fmla="*/ 2264 h 1025002"/>
              <a:gd name="T8" fmla="*/ 82 w 8928068"/>
              <a:gd name="T9" fmla="*/ 2264 h 10250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en-US" sz="3240">
              <a:solidFill>
                <a:srgbClr val="0D94D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683376"/>
            <a:ext cx="9144000" cy="16158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SzPct val="140000"/>
            </a:pPr>
            <a:r>
              <a:rPr lang="en-US" sz="450" b="0">
                <a:solidFill>
                  <a:srgbClr val="6A737B"/>
                </a:solidFill>
                <a:latin typeface="Franklin Gothic Book" pitchFamily="34" charset="0"/>
                <a:cs typeface="Arial" pitchFamily="34" charset="0"/>
              </a:rPr>
              <a:t>© Cerner Corporation. All rights reserved. This document contains Cerner confidential and/or proprietary information belonging to Cerner and/or its related affiliates which may not be reproduced or transmitted in any form or by any means without the express written consent of Cerner.</a:t>
            </a:r>
          </a:p>
        </p:txBody>
      </p:sp>
      <p:sp>
        <p:nvSpPr>
          <p:cNvPr id="1030" name="Rectangle 66"/>
          <p:cNvSpPr>
            <a:spLocks noGrp="1" noChangeArrowheads="1"/>
          </p:cNvSpPr>
          <p:nvPr/>
        </p:nvSpPr>
        <p:spPr bwMode="auto">
          <a:xfrm>
            <a:off x="8691564" y="6621463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0" hangingPunct="0"/>
            <a:fld id="{45F83277-28A2-43DF-82D5-FD5D883BD1A8}" type="slidenum">
              <a:rPr lang="en-US" sz="1080">
                <a:solidFill>
                  <a:srgbClr val="6A737B"/>
                </a:solidFill>
                <a:latin typeface="Franklin Gothic Book"/>
              </a:rPr>
              <a:pPr algn="r" eaLnBrk="0" hangingPunct="0"/>
              <a:t>‹#›</a:t>
            </a:fld>
            <a:endParaRPr lang="en-US" sz="1080">
              <a:solidFill>
                <a:srgbClr val="6A737B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99093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  <p:sldLayoutId id="2147484055" r:id="rId16"/>
    <p:sldLayoutId id="2147484056" r:id="rId17"/>
    <p:sldLayoutId id="2147484057" r:id="rId18"/>
    <p:sldLayoutId id="2147484058" r:id="rId19"/>
    <p:sldLayoutId id="2147484059" r:id="rId20"/>
    <p:sldLayoutId id="2147484060" r:id="rId21"/>
    <p:sldLayoutId id="2147484061" r:id="rId22"/>
    <p:sldLayoutId id="2147484062" r:id="rId23"/>
    <p:sldLayoutId id="2147484063" r:id="rId24"/>
    <p:sldLayoutId id="2147484064" r:id="rId25"/>
    <p:sldLayoutId id="2147484065" r:id="rId26"/>
    <p:sldLayoutId id="2147484066" r:id="rId27"/>
    <p:sldLayoutId id="2147484067" r:id="rId28"/>
    <p:sldLayoutId id="2147484068" r:id="rId29"/>
    <p:sldLayoutId id="2147484069" r:id="rId30"/>
    <p:sldLayoutId id="2147484070" r:id="rId31"/>
    <p:sldLayoutId id="2147484071" r:id="rId32"/>
    <p:sldLayoutId id="2147484072" r:id="rId33"/>
    <p:sldLayoutId id="2147484073" r:id="rId34"/>
    <p:sldLayoutId id="2147484074" r:id="rId35"/>
    <p:sldLayoutId id="2147484075" r:id="rId36"/>
    <p:sldLayoutId id="2147484076" r:id="rId37"/>
    <p:sldLayoutId id="2147484077" r:id="rId38"/>
    <p:sldLayoutId id="2147484078" r:id="rId39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40">
          <a:solidFill>
            <a:srgbClr val="6A737B"/>
          </a:solidFill>
          <a:latin typeface="+mj-lt"/>
          <a:ea typeface="ＭＳ Ｐゴシック" pitchFamily="-112" charset="-128"/>
          <a:cs typeface="Franklin Gothic Medium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40">
          <a:solidFill>
            <a:srgbClr val="6A737B"/>
          </a:solidFill>
          <a:latin typeface="Franklin Gothic Book" pitchFamily="34" charset="0"/>
          <a:ea typeface="ＭＳ Ｐゴシック" pitchFamily="-112" charset="-128"/>
          <a:cs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40">
          <a:solidFill>
            <a:srgbClr val="6A737B"/>
          </a:solidFill>
          <a:latin typeface="Franklin Gothic Book" pitchFamily="34" charset="0"/>
          <a:ea typeface="ＭＳ Ｐゴシック" pitchFamily="-112" charset="-128"/>
          <a:cs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40">
          <a:solidFill>
            <a:srgbClr val="6A737B"/>
          </a:solidFill>
          <a:latin typeface="Franklin Gothic Book" pitchFamily="34" charset="0"/>
          <a:ea typeface="ＭＳ Ｐゴシック" pitchFamily="-112" charset="-128"/>
          <a:cs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40">
          <a:solidFill>
            <a:srgbClr val="6A737B"/>
          </a:solidFill>
          <a:latin typeface="Franklin Gothic Book" pitchFamily="34" charset="0"/>
          <a:ea typeface="ＭＳ Ｐゴシック" pitchFamily="-112" charset="-128"/>
          <a:cs typeface="Franklin Gothic Medium" pitchFamily="34" charset="0"/>
        </a:defRPr>
      </a:lvl5pPr>
      <a:lvl6pPr marL="411480" algn="l" rtl="0" eaLnBrk="1" fontAlgn="base" hangingPunct="1">
        <a:spcBef>
          <a:spcPct val="0"/>
        </a:spcBef>
        <a:spcAft>
          <a:spcPct val="0"/>
        </a:spcAft>
        <a:defRPr sz="2880">
          <a:solidFill>
            <a:schemeClr val="bg1"/>
          </a:solidFill>
          <a:latin typeface="Franklin Gothic Demi" charset="0"/>
        </a:defRPr>
      </a:lvl6pPr>
      <a:lvl7pPr marL="822960" algn="l" rtl="0" eaLnBrk="1" fontAlgn="base" hangingPunct="1">
        <a:spcBef>
          <a:spcPct val="0"/>
        </a:spcBef>
        <a:spcAft>
          <a:spcPct val="0"/>
        </a:spcAft>
        <a:defRPr sz="2880">
          <a:solidFill>
            <a:schemeClr val="bg1"/>
          </a:solidFill>
          <a:latin typeface="Franklin Gothic Demi" charset="0"/>
        </a:defRPr>
      </a:lvl7pPr>
      <a:lvl8pPr marL="1234440" algn="l" rtl="0" eaLnBrk="1" fontAlgn="base" hangingPunct="1">
        <a:spcBef>
          <a:spcPct val="0"/>
        </a:spcBef>
        <a:spcAft>
          <a:spcPct val="0"/>
        </a:spcAft>
        <a:defRPr sz="2880">
          <a:solidFill>
            <a:schemeClr val="bg1"/>
          </a:solidFill>
          <a:latin typeface="Franklin Gothic Demi" charset="0"/>
        </a:defRPr>
      </a:lvl8pPr>
      <a:lvl9pPr marL="1645920" algn="l" rtl="0" eaLnBrk="1" fontAlgn="base" hangingPunct="1">
        <a:spcBef>
          <a:spcPct val="0"/>
        </a:spcBef>
        <a:spcAft>
          <a:spcPct val="0"/>
        </a:spcAft>
        <a:defRPr sz="2880">
          <a:solidFill>
            <a:schemeClr val="bg1"/>
          </a:solidFill>
          <a:latin typeface="Franklin Gothic Demi" charset="0"/>
        </a:defRPr>
      </a:lvl9pPr>
    </p:titleStyle>
    <p:bodyStyle>
      <a:lvl1pPr marL="308610" indent="-308610" algn="l" rtl="0" eaLnBrk="0" fontAlgn="base" hangingPunct="0">
        <a:lnSpc>
          <a:spcPct val="80000"/>
        </a:lnSpc>
        <a:spcBef>
          <a:spcPts val="2160"/>
        </a:spcBef>
        <a:spcAft>
          <a:spcPct val="0"/>
        </a:spcAft>
        <a:buClr>
          <a:srgbClr val="3294D3"/>
        </a:buClr>
        <a:buSzPct val="80000"/>
        <a:defRPr sz="2520">
          <a:solidFill>
            <a:srgbClr val="6A737B"/>
          </a:solidFill>
          <a:latin typeface="Franklin Gothic Medium"/>
          <a:ea typeface="ＭＳ Ｐゴシック" pitchFamily="-112" charset="-128"/>
          <a:cs typeface="Franklin Gothic Medium"/>
        </a:defRPr>
      </a:lvl1pPr>
      <a:lvl2pPr marL="621507" indent="-241460" algn="l" rtl="0" eaLnBrk="0" fontAlgn="base" hangingPunct="0">
        <a:lnSpc>
          <a:spcPct val="80000"/>
        </a:lnSpc>
        <a:spcBef>
          <a:spcPts val="1080"/>
        </a:spcBef>
        <a:spcAft>
          <a:spcPct val="0"/>
        </a:spcAft>
        <a:buClr>
          <a:srgbClr val="7BC143"/>
        </a:buClr>
        <a:buSzPct val="90000"/>
        <a:buFont typeface="Arial" pitchFamily="34" charset="0"/>
        <a:buChar char="•"/>
        <a:defRPr sz="2160">
          <a:solidFill>
            <a:srgbClr val="6A737B"/>
          </a:solidFill>
          <a:latin typeface="+mn-lt"/>
          <a:ea typeface="ＭＳ Ｐゴシック" charset="-128"/>
          <a:cs typeface="Franklin Gothic Medium" pitchFamily="34" charset="0"/>
        </a:defRPr>
      </a:lvl2pPr>
      <a:lvl3pPr marL="924402" indent="-154305" algn="l" rtl="0" eaLnBrk="0" fontAlgn="base" hangingPunct="0">
        <a:lnSpc>
          <a:spcPct val="80000"/>
        </a:lnSpc>
        <a:spcBef>
          <a:spcPts val="1080"/>
        </a:spcBef>
        <a:spcAft>
          <a:spcPct val="0"/>
        </a:spcAft>
        <a:buClr>
          <a:srgbClr val="0D94D2"/>
        </a:buClr>
        <a:buSzPct val="100000"/>
        <a:buFont typeface="Arial" pitchFamily="34" charset="0"/>
        <a:buChar char="•"/>
        <a:defRPr sz="1800" i="1">
          <a:solidFill>
            <a:srgbClr val="6A737B"/>
          </a:solidFill>
          <a:latin typeface="+mn-lt"/>
          <a:ea typeface="ＭＳ Ｐゴシック" charset="-128"/>
          <a:cs typeface="Franklin Gothic Medium" pitchFamily="34" charset="0"/>
        </a:defRPr>
      </a:lvl3pPr>
      <a:lvl4pPr marL="1234440" indent="-218600" algn="l" rtl="0" eaLnBrk="0" fontAlgn="base" hangingPunct="0">
        <a:spcBef>
          <a:spcPct val="20000"/>
        </a:spcBef>
        <a:spcAft>
          <a:spcPct val="0"/>
        </a:spcAft>
        <a:buClr>
          <a:srgbClr val="404040"/>
        </a:buClr>
        <a:buFont typeface="Webdings" pitchFamily="18" charset="2"/>
        <a:buChar char="4"/>
        <a:defRPr sz="1260">
          <a:solidFill>
            <a:srgbClr val="404040"/>
          </a:solidFill>
          <a:latin typeface="+mn-lt"/>
          <a:ea typeface="ＭＳ Ｐゴシック" charset="-128"/>
          <a:cs typeface="Gill Sans"/>
        </a:defRPr>
      </a:lvl4pPr>
      <a:lvl5pPr marL="1543050" indent="-205740" algn="l" rtl="0" eaLnBrk="0" fontAlgn="base" hangingPunct="0">
        <a:spcBef>
          <a:spcPct val="20000"/>
        </a:spcBef>
        <a:spcAft>
          <a:spcPct val="0"/>
        </a:spcAft>
        <a:buClr>
          <a:srgbClr val="404040"/>
        </a:buClr>
        <a:buFont typeface="Wingdings" pitchFamily="2" charset="2"/>
        <a:buChar char="§"/>
        <a:defRPr sz="1080">
          <a:solidFill>
            <a:srgbClr val="404040"/>
          </a:solidFill>
          <a:latin typeface="+mn-lt"/>
          <a:ea typeface="ＭＳ Ｐゴシック" charset="-128"/>
          <a:cs typeface="Gill Sans"/>
        </a:defRPr>
      </a:lvl5pPr>
      <a:lvl6pPr marL="2320290" indent="-2057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080">
          <a:solidFill>
            <a:srgbClr val="232D64"/>
          </a:solidFill>
          <a:latin typeface="Franklin Gothic Medium" charset="0"/>
          <a:ea typeface="ＭＳ Ｐゴシック" charset="-128"/>
        </a:defRPr>
      </a:lvl6pPr>
      <a:lvl7pPr marL="2731770" indent="-2057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080">
          <a:solidFill>
            <a:srgbClr val="232D64"/>
          </a:solidFill>
          <a:latin typeface="Franklin Gothic Medium" charset="0"/>
          <a:ea typeface="ＭＳ Ｐゴシック" charset="-128"/>
        </a:defRPr>
      </a:lvl7pPr>
      <a:lvl8pPr marL="3143250" indent="-2057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080">
          <a:solidFill>
            <a:srgbClr val="232D64"/>
          </a:solidFill>
          <a:latin typeface="Franklin Gothic Medium" charset="0"/>
          <a:ea typeface="ＭＳ Ｐゴシック" charset="-128"/>
        </a:defRPr>
      </a:lvl8pPr>
      <a:lvl9pPr marL="3554730" indent="-2057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080">
          <a:solidFill>
            <a:srgbClr val="232D64"/>
          </a:solidFill>
          <a:latin typeface="Franklin Gothic Medium" charset="0"/>
          <a:ea typeface="ＭＳ Ｐゴシック" charset="-128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Creator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FD379-DB7D-4FC7-908B-3859C1DA0A1B}"/>
              </a:ext>
            </a:extLst>
          </p:cNvPr>
          <p:cNvSpPr txBox="1"/>
          <p:nvPr/>
        </p:nvSpPr>
        <p:spPr>
          <a:xfrm>
            <a:off x="482331" y="5289631"/>
            <a:ext cx="4317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Shweta B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Chethan Kumar 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D06E9-4534-4032-87AA-8E23B921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643" y="3099730"/>
            <a:ext cx="686714" cy="6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F8F8B-1EA7-4390-84F4-DEC7393B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1"/>
            <a:ext cx="8241866" cy="860612"/>
          </a:xfrm>
        </p:spPr>
        <p:txBody>
          <a:bodyPr anchor="ctr">
            <a:normAutofit/>
          </a:bodyPr>
          <a:lstStyle/>
          <a:p>
            <a:r>
              <a:rPr lang="en-US" dirty="0"/>
              <a:t>Objective:</a:t>
            </a:r>
          </a:p>
        </p:txBody>
      </p:sp>
      <p:pic>
        <p:nvPicPr>
          <p:cNvPr id="5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2AC6B881-617B-472B-861A-C99358BD2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376829"/>
            <a:ext cx="3584575" cy="459560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A1D5-EA57-432A-8D95-6BE4763BAB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4278" y="1280160"/>
            <a:ext cx="4038541" cy="47889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289BD-9C50-49BC-BBED-EE0C5EBBFD0E}"/>
              </a:ext>
            </a:extLst>
          </p:cNvPr>
          <p:cNvSpPr txBox="1"/>
          <p:nvPr/>
        </p:nvSpPr>
        <p:spPr>
          <a:xfrm>
            <a:off x="3895725" y="1280160"/>
            <a:ext cx="4292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dirty="0"/>
              <a:t>Test Plan Creation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dirty="0"/>
              <a:t>Adding Test Cases/Suites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dirty="0"/>
              <a:t>Adding Test Environments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dirty="0"/>
              <a:t>TCER Creation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dirty="0"/>
              <a:t>Fetching Test Plan ID and creation of reports</a:t>
            </a:r>
          </a:p>
        </p:txBody>
      </p:sp>
    </p:spTree>
    <p:extLst>
      <p:ext uri="{BB962C8B-B14F-4D97-AF65-F5344CB8AC3E}">
        <p14:creationId xmlns:p14="http://schemas.microsoft.com/office/powerpoint/2010/main" val="319124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50BA0-6D1C-48A1-9D5B-4AC0811B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374" y="4324574"/>
            <a:ext cx="2378784" cy="17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4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BE77-8B72-4FA4-9CDE-27D6EB23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28CB5DC-089C-41D0-867F-2607903A44A9}"/>
              </a:ext>
            </a:extLst>
          </p:cNvPr>
          <p:cNvSpPr/>
          <p:nvPr/>
        </p:nvSpPr>
        <p:spPr>
          <a:xfrm>
            <a:off x="324280" y="2146361"/>
            <a:ext cx="1186961" cy="102249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Login to RQM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961B52A-49FB-4C27-B3BC-3F0FECE36BD5}"/>
              </a:ext>
            </a:extLst>
          </p:cNvPr>
          <p:cNvSpPr/>
          <p:nvPr/>
        </p:nvSpPr>
        <p:spPr>
          <a:xfrm>
            <a:off x="347836" y="3772934"/>
            <a:ext cx="1186962" cy="96715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Search for Test Plan</a:t>
            </a:r>
          </a:p>
          <a:p>
            <a:pPr algn="ctr"/>
            <a:endParaRPr lang="en-US" sz="1000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74E77D21-4ECB-4518-9F3B-38B7B4BBFAC6}"/>
              </a:ext>
            </a:extLst>
          </p:cNvPr>
          <p:cNvSpPr/>
          <p:nvPr/>
        </p:nvSpPr>
        <p:spPr>
          <a:xfrm>
            <a:off x="1522368" y="3097477"/>
            <a:ext cx="1248509" cy="99171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Create New Test Plan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BDC388D9-C5A2-471A-A0D6-E5607B792ADB}"/>
              </a:ext>
            </a:extLst>
          </p:cNvPr>
          <p:cNvSpPr/>
          <p:nvPr/>
        </p:nvSpPr>
        <p:spPr>
          <a:xfrm>
            <a:off x="1511241" y="4353481"/>
            <a:ext cx="1310055" cy="10843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Launch existing Test Plan , if already exists</a:t>
            </a:r>
          </a:p>
          <a:p>
            <a:pPr algn="ctr"/>
            <a:endParaRPr lang="en-US" sz="1000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C3DC600E-3129-4333-BFC9-369962D3A1EA}"/>
              </a:ext>
            </a:extLst>
          </p:cNvPr>
          <p:cNvSpPr/>
          <p:nvPr/>
        </p:nvSpPr>
        <p:spPr>
          <a:xfrm>
            <a:off x="2957205" y="3097477"/>
            <a:ext cx="1310054" cy="99171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Enter Test Plan details [Solution/Release etc.,]</a:t>
            </a:r>
          </a:p>
          <a:p>
            <a:pPr algn="ctr"/>
            <a:endParaRPr lang="en-US" sz="1000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64CA072-A012-4D42-B2D8-9AA046EE1077}"/>
              </a:ext>
            </a:extLst>
          </p:cNvPr>
          <p:cNvSpPr/>
          <p:nvPr/>
        </p:nvSpPr>
        <p:spPr>
          <a:xfrm>
            <a:off x="4108238" y="3423308"/>
            <a:ext cx="2109301" cy="195396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 Test Cases if CR available or add Test Suites accordingly. [If failed to add Testcase/Test Suite , the data is written into output file.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7A09A5F-1F62-41B6-81F3-799E87E2BD79}"/>
              </a:ext>
            </a:extLst>
          </p:cNvPr>
          <p:cNvSpPr/>
          <p:nvPr/>
        </p:nvSpPr>
        <p:spPr>
          <a:xfrm>
            <a:off x="6217539" y="4516657"/>
            <a:ext cx="1248509" cy="86061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Create TCER for test cases/suites as required.</a:t>
            </a:r>
          </a:p>
          <a:p>
            <a:pPr algn="ctr"/>
            <a:endParaRPr lang="en-US" sz="9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E20E7DC3-3B55-45A6-B8F2-20085191B581}"/>
              </a:ext>
            </a:extLst>
          </p:cNvPr>
          <p:cNvSpPr/>
          <p:nvPr/>
        </p:nvSpPr>
        <p:spPr>
          <a:xfrm>
            <a:off x="6217539" y="3429000"/>
            <a:ext cx="1248509" cy="827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 Test Environments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CFAAE94-F215-46B2-9D5D-79B1AC56219F}"/>
              </a:ext>
            </a:extLst>
          </p:cNvPr>
          <p:cNvSpPr/>
          <p:nvPr/>
        </p:nvSpPr>
        <p:spPr>
          <a:xfrm>
            <a:off x="7376749" y="2141700"/>
            <a:ext cx="1318843" cy="102249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1000" dirty="0"/>
              <a:t>Logout from RQM and send a mail with required data</a:t>
            </a:r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043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B556B-265A-4994-B921-D2C58893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96" y="4387551"/>
            <a:ext cx="3333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5034-0993-45F9-8FD9-5DF51D30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BFC39E78-D9CB-4E4E-870D-1725176043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150" y="1416050"/>
            <a:ext cx="7886700" cy="4254500"/>
          </a:xfrm>
        </p:spPr>
      </p:pic>
    </p:spTree>
    <p:extLst>
      <p:ext uri="{BB962C8B-B14F-4D97-AF65-F5344CB8AC3E}">
        <p14:creationId xmlns:p14="http://schemas.microsoft.com/office/powerpoint/2010/main" val="144377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67BA-58E9-4940-A15C-6D302E56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84DB700-48F6-4BEE-BB1E-2E012185B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49" y="1413474"/>
            <a:ext cx="8122845" cy="46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er_Template_2.1">
  <a:themeElements>
    <a:clrScheme name="Cerner Color Palette_2.0">
      <a:dk1>
        <a:srgbClr val="393D41"/>
      </a:dk1>
      <a:lt1>
        <a:srgbClr val="FFFFFF"/>
      </a:lt1>
      <a:dk2>
        <a:srgbClr val="393D41"/>
      </a:dk2>
      <a:lt2>
        <a:srgbClr val="FFFFFF"/>
      </a:lt2>
      <a:accent1>
        <a:srgbClr val="0D94D2"/>
      </a:accent1>
      <a:accent2>
        <a:srgbClr val="7BC143"/>
      </a:accent2>
      <a:accent3>
        <a:srgbClr val="6A737B"/>
      </a:accent3>
      <a:accent4>
        <a:srgbClr val="4DC5FF"/>
      </a:accent4>
      <a:accent5>
        <a:srgbClr val="B4B8BD"/>
      </a:accent5>
      <a:accent6>
        <a:srgbClr val="7C2B83"/>
      </a:accent6>
      <a:hlink>
        <a:srgbClr val="1A93D7"/>
      </a:hlink>
      <a:folHlink>
        <a:srgbClr val="393D4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269F91-502B-469C-B4F1-73B7B43181D8}" vid="{28F89DDC-E2F6-4311-ACD8-8E2E745EEC96}"/>
    </a:ext>
  </a:extLst>
</a:theme>
</file>

<file path=ppt/theme/theme2.xml><?xml version="1.0" encoding="utf-8"?>
<a:theme xmlns:a="http://schemas.openxmlformats.org/drawingml/2006/main" name="1_Title Slide">
  <a:themeElements>
    <a:clrScheme name="Cerner Custom 1">
      <a:dk1>
        <a:srgbClr val="0D94D2"/>
      </a:dk1>
      <a:lt1>
        <a:srgbClr val="FFFFFF"/>
      </a:lt1>
      <a:dk2>
        <a:srgbClr val="0194D3"/>
      </a:dk2>
      <a:lt2>
        <a:srgbClr val="000000"/>
      </a:lt2>
      <a:accent1>
        <a:srgbClr val="F58025"/>
      </a:accent1>
      <a:accent2>
        <a:srgbClr val="7BC143"/>
      </a:accent2>
      <a:accent3>
        <a:srgbClr val="00A8CB"/>
      </a:accent3>
      <a:accent4>
        <a:srgbClr val="6A737B"/>
      </a:accent4>
      <a:accent5>
        <a:srgbClr val="FDB913"/>
      </a:accent5>
      <a:accent6>
        <a:srgbClr val="7C2B83"/>
      </a:accent6>
      <a:hlink>
        <a:srgbClr val="0D94D2"/>
      </a:hlink>
      <a:folHlink>
        <a:srgbClr val="FDB913"/>
      </a:folHlink>
    </a:clrScheme>
    <a:fontScheme name="Cerner-2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AF9335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lang="en-US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76396"/>
        </a:accent1>
        <a:accent2>
          <a:srgbClr val="A19B70"/>
        </a:accent2>
        <a:accent3>
          <a:srgbClr val="FFFFFF"/>
        </a:accent3>
        <a:accent4>
          <a:srgbClr val="000000"/>
        </a:accent4>
        <a:accent5>
          <a:srgbClr val="B4B7C9"/>
        </a:accent5>
        <a:accent6>
          <a:srgbClr val="918C65"/>
        </a:accent6>
        <a:hlink>
          <a:srgbClr val="688584"/>
        </a:hlink>
        <a:folHlink>
          <a:srgbClr val="D9933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21345F"/>
        </a:dk1>
        <a:lt1>
          <a:srgbClr val="FFFFFF"/>
        </a:lt1>
        <a:dk2>
          <a:srgbClr val="1C7BA5"/>
        </a:dk2>
        <a:lt2>
          <a:srgbClr val="000000"/>
        </a:lt2>
        <a:accent1>
          <a:srgbClr val="AF9335"/>
        </a:accent1>
        <a:accent2>
          <a:srgbClr val="669933"/>
        </a:accent2>
        <a:accent3>
          <a:srgbClr val="FFFFFF"/>
        </a:accent3>
        <a:accent4>
          <a:srgbClr val="1B2B50"/>
        </a:accent4>
        <a:accent5>
          <a:srgbClr val="D4C8AE"/>
        </a:accent5>
        <a:accent6>
          <a:srgbClr val="5C8A2D"/>
        </a:accent6>
        <a:hlink>
          <a:srgbClr val="AF6227"/>
        </a:hlink>
        <a:folHlink>
          <a:srgbClr val="E8BA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159</Words>
  <Application>Microsoft Office PowerPoint</Application>
  <PresentationFormat>On-screen Show (4:3)</PresentationFormat>
  <Paragraphs>34</Paragraphs>
  <Slides>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Franklin Gothic Medium</vt:lpstr>
      <vt:lpstr>Gill Sans Light</vt:lpstr>
      <vt:lpstr>Palatino</vt:lpstr>
      <vt:lpstr>Webdings</vt:lpstr>
      <vt:lpstr>Wingdings</vt:lpstr>
      <vt:lpstr>Cerner_Template_2.1</vt:lpstr>
      <vt:lpstr>1_Title Slide</vt:lpstr>
      <vt:lpstr>Test Plan Creator</vt:lpstr>
      <vt:lpstr>Objective:</vt:lpstr>
      <vt:lpstr>Design </vt:lpstr>
      <vt:lpstr>Design</vt:lpstr>
      <vt:lpstr>Demo</vt:lpstr>
      <vt:lpstr>Demo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Plan Creator</dc:title>
  <dc:creator>B,Shweta</dc:creator>
  <cp:lastModifiedBy>B,Shweta</cp:lastModifiedBy>
  <cp:revision>22</cp:revision>
  <dcterms:created xsi:type="dcterms:W3CDTF">2021-03-01T11:21:58Z</dcterms:created>
  <dcterms:modified xsi:type="dcterms:W3CDTF">2021-04-19T04:24:14Z</dcterms:modified>
</cp:coreProperties>
</file>